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957" y="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openxmlformats.org/officeDocument/2006/relationships/customXml" Target="../customXml/item4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chel Trigg" userId="86394dc3-e606-4602-982d-79b78da2753f" providerId="ADAL" clId="{BDC89ACB-0C57-4DEB-A366-760D80B7E8CF}"/>
    <pc:docChg chg="modSld">
      <pc:chgData name="Rachel Trigg" userId="86394dc3-e606-4602-982d-79b78da2753f" providerId="ADAL" clId="{BDC89ACB-0C57-4DEB-A366-760D80B7E8CF}" dt="2024-10-28T19:00:17.131" v="13" actId="20577"/>
      <pc:docMkLst>
        <pc:docMk/>
      </pc:docMkLst>
      <pc:sldChg chg="modSp mod">
        <pc:chgData name="Rachel Trigg" userId="86394dc3-e606-4602-982d-79b78da2753f" providerId="ADAL" clId="{BDC89ACB-0C57-4DEB-A366-760D80B7E8CF}" dt="2024-10-28T19:00:17.131" v="13" actId="20577"/>
        <pc:sldMkLst>
          <pc:docMk/>
          <pc:sldMk cId="0" sldId="258"/>
        </pc:sldMkLst>
        <pc:spChg chg="mod">
          <ac:chgData name="Rachel Trigg" userId="86394dc3-e606-4602-982d-79b78da2753f" providerId="ADAL" clId="{BDC89ACB-0C57-4DEB-A366-760D80B7E8CF}" dt="2024-10-28T19:00:17.131" v="13" actId="20577"/>
          <ac:spMkLst>
            <pc:docMk/>
            <pc:sldMk cId="0" sldId="258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5AE1-D4EE-4FBE-84F8-0CAA5BA99C7A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8651-40C4-4CE3-B41C-766E40906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5AE1-D4EE-4FBE-84F8-0CAA5BA99C7A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8651-40C4-4CE3-B41C-766E40906DE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AC99AA5-2FC7-4B0E-90F0-580349D2A7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43" y="316513"/>
            <a:ext cx="1790812" cy="105508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5AE1-D4EE-4FBE-84F8-0CAA5BA99C7A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8651-40C4-4CE3-B41C-766E40906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74638"/>
            <a:ext cx="9448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5AE1-D4EE-4FBE-84F8-0CAA5BA99C7A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8651-40C4-4CE3-B41C-766E40906DE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5A80070-7A2D-4176-90A9-269CCB5EB0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43" y="316513"/>
            <a:ext cx="1790812" cy="105508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5AE1-D4EE-4FBE-84F8-0CAA5BA99C7A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8651-40C4-4CE3-B41C-766E40906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5AE1-D4EE-4FBE-84F8-0CAA5BA99C7A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8651-40C4-4CE3-B41C-766E40906DE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3FA0D1A-3EFA-4246-963A-A2E0775B3E5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43" y="316513"/>
            <a:ext cx="1790812" cy="105508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5AE1-D4EE-4FBE-84F8-0CAA5BA99C7A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8651-40C4-4CE3-B41C-766E40906DE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DD78098-A2BD-43A3-A4D0-829DB88820A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43" y="316513"/>
            <a:ext cx="1790812" cy="105508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5AE1-D4EE-4FBE-84F8-0CAA5BA99C7A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8651-40C4-4CE3-B41C-766E40906DE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79FE169-8231-4570-8F2D-D5A80BA9A1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43" y="316513"/>
            <a:ext cx="1790812" cy="105508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5AE1-D4EE-4FBE-84F8-0CAA5BA99C7A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8651-40C4-4CE3-B41C-766E40906DE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9CE4C83-D12B-48FA-BE89-CD5AC4963B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43" y="316513"/>
            <a:ext cx="1790812" cy="105508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5AE1-D4EE-4FBE-84F8-0CAA5BA99C7A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8651-40C4-4CE3-B41C-766E40906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5AE1-D4EE-4FBE-84F8-0CAA5BA99C7A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8651-40C4-4CE3-B41C-766E40906DE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BD6112E-683F-44DE-8D50-A9C9625FB1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43" y="316513"/>
            <a:ext cx="1790812" cy="1055087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9800" y="274638"/>
            <a:ext cx="9372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E5AE1-D4EE-4FBE-84F8-0CAA5BA99C7A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18651-40C4-4CE3-B41C-766E40906DE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CBD418-C17D-4A55-A615-2BDB62ED8DAD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43" y="316513"/>
            <a:ext cx="1790812" cy="105508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124200" y="274638"/>
            <a:ext cx="7086600" cy="1249362"/>
          </a:xfrm>
        </p:spPr>
        <p:txBody>
          <a:bodyPr>
            <a:normAutofit fontScale="90000"/>
          </a:bodyPr>
          <a:lstStyle/>
          <a:p>
            <a:r>
              <a:rPr lang="en-US" dirty="0"/>
              <a:t>Disclosure Information</a:t>
            </a:r>
            <a:br>
              <a:rPr lang="en-US" dirty="0"/>
            </a:br>
            <a:r>
              <a:rPr lang="en-US" sz="2700" i="1" dirty="0"/>
              <a:t>2025 AsMA-</a:t>
            </a:r>
            <a:r>
              <a:rPr lang="en-US" sz="2700" i="1" dirty="0" err="1"/>
              <a:t>UHMS</a:t>
            </a:r>
            <a:r>
              <a:rPr lang="en-US" sz="2700" i="1" dirty="0"/>
              <a:t> Annual Scientific Meeting</a:t>
            </a:r>
            <a:br>
              <a:rPr lang="en-US" sz="2700" i="1" dirty="0"/>
            </a:br>
            <a:r>
              <a:rPr lang="en-US" sz="2700" i="1" dirty="0"/>
              <a:t>&lt;Speaker’s Name Here&gt;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52600"/>
            <a:ext cx="11277600" cy="4800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800" dirty="0"/>
              <a:t>I have the following financial relationships to disclose: (select those that apply – delete those that do not)</a:t>
            </a:r>
          </a:p>
          <a:p>
            <a:pPr marL="457200" indent="-223838"/>
            <a:r>
              <a:rPr lang="en-US" sz="2800" dirty="0"/>
              <a:t>Consultant for: &lt;name here&gt;</a:t>
            </a:r>
          </a:p>
          <a:p>
            <a:pPr marL="457200" indent="-223838">
              <a:spcBef>
                <a:spcPts val="0"/>
              </a:spcBef>
            </a:pPr>
            <a:r>
              <a:rPr lang="en-US" sz="2800" dirty="0"/>
              <a:t>Speakers Bureau for: &lt;name here&gt;</a:t>
            </a:r>
          </a:p>
          <a:p>
            <a:pPr marL="457200" indent="-223838">
              <a:spcBef>
                <a:spcPts val="0"/>
              </a:spcBef>
            </a:pPr>
            <a:r>
              <a:rPr lang="en-US" sz="2800" dirty="0"/>
              <a:t>Grant/Research support from: &lt;name here&gt;</a:t>
            </a:r>
          </a:p>
          <a:p>
            <a:pPr marL="457200" indent="-223838">
              <a:spcBef>
                <a:spcPts val="0"/>
              </a:spcBef>
            </a:pPr>
            <a:r>
              <a:rPr lang="en-US" sz="2800" dirty="0"/>
              <a:t>Stockholder in: &lt;name here&gt;</a:t>
            </a:r>
          </a:p>
          <a:p>
            <a:pPr marL="457200" indent="-223838">
              <a:spcBef>
                <a:spcPts val="0"/>
              </a:spcBef>
            </a:pPr>
            <a:r>
              <a:rPr lang="en-US" sz="2800" dirty="0"/>
              <a:t>Honoraria from: &lt;name here&gt;</a:t>
            </a:r>
          </a:p>
          <a:p>
            <a:pPr marL="457200" indent="-223838">
              <a:spcBef>
                <a:spcPts val="0"/>
              </a:spcBef>
            </a:pPr>
            <a:r>
              <a:rPr lang="en-US" sz="2800" dirty="0"/>
              <a:t>Employee of: &lt;name here&gt;</a:t>
            </a:r>
          </a:p>
          <a:p>
            <a:pPr marL="457200" indent="-223838">
              <a:spcBef>
                <a:spcPts val="0"/>
              </a:spcBef>
            </a:pPr>
            <a:endParaRPr lang="en-US" sz="2800" dirty="0"/>
          </a:p>
          <a:p>
            <a:pPr marL="233363" indent="-233363">
              <a:spcBef>
                <a:spcPts val="0"/>
              </a:spcBef>
              <a:buNone/>
            </a:pPr>
            <a:r>
              <a:rPr lang="en-US" sz="2600" dirty="0"/>
              <a:t>I will not discuss off-label use and/or investigational use in my presentation</a:t>
            </a:r>
          </a:p>
          <a:p>
            <a:pPr marL="233363" indent="-233363">
              <a:spcBef>
                <a:spcPts val="0"/>
              </a:spcBef>
              <a:buNone/>
            </a:pPr>
            <a:endParaRPr lang="en-US" sz="2600" dirty="0"/>
          </a:p>
          <a:p>
            <a:pPr marL="233363" indent="-233363">
              <a:spcBef>
                <a:spcPts val="0"/>
              </a:spcBef>
              <a:buNone/>
            </a:pPr>
            <a:r>
              <a:rPr lang="en-US" sz="2800" dirty="0"/>
              <a:t>  	OR (select one and delete the other)</a:t>
            </a:r>
          </a:p>
          <a:p>
            <a:pPr marL="233363" indent="-233363">
              <a:spcBef>
                <a:spcPts val="0"/>
              </a:spcBef>
              <a:buNone/>
            </a:pPr>
            <a:endParaRPr lang="en-US" sz="2800" dirty="0"/>
          </a:p>
          <a:p>
            <a:pPr marL="233363" indent="-233363">
              <a:spcBef>
                <a:spcPts val="0"/>
              </a:spcBef>
              <a:buNone/>
            </a:pPr>
            <a:r>
              <a:rPr lang="en-US" sz="2600" dirty="0"/>
              <a:t>I will discuss the following off-label use and/or investigational use in my presentation:</a:t>
            </a:r>
          </a:p>
          <a:p>
            <a:pPr marL="233363" indent="-233363">
              <a:spcBef>
                <a:spcPts val="0"/>
              </a:spcBef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124200" y="274638"/>
            <a:ext cx="7086600" cy="1249362"/>
          </a:xfrm>
        </p:spPr>
        <p:txBody>
          <a:bodyPr>
            <a:normAutofit fontScale="90000"/>
          </a:bodyPr>
          <a:lstStyle/>
          <a:p>
            <a:r>
              <a:rPr lang="en-US" dirty="0"/>
              <a:t>Disclosure Information</a:t>
            </a:r>
            <a:br>
              <a:rPr lang="en-US" dirty="0"/>
            </a:br>
            <a:r>
              <a:rPr lang="en-US" sz="2700" i="1" dirty="0"/>
              <a:t>2025 AsMA-</a:t>
            </a:r>
            <a:r>
              <a:rPr lang="en-US" sz="2700" i="1" dirty="0" err="1"/>
              <a:t>UHMS</a:t>
            </a:r>
            <a:r>
              <a:rPr lang="en-US" sz="2700" i="1" dirty="0"/>
              <a:t> Annual Scientific Meeting</a:t>
            </a:r>
            <a:br>
              <a:rPr lang="en-US" sz="2700" i="1" dirty="0"/>
            </a:br>
            <a:r>
              <a:rPr lang="en-US" sz="2700" i="1" dirty="0"/>
              <a:t>&lt;Speaker’s Name Here&gt;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52601"/>
            <a:ext cx="11277600" cy="4373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/>
              <a:t>I have no financial relationships to disclose.</a:t>
            </a:r>
          </a:p>
          <a:p>
            <a:pPr>
              <a:buNone/>
            </a:pPr>
            <a:endParaRPr lang="en-US" sz="2800" dirty="0"/>
          </a:p>
          <a:p>
            <a:pPr>
              <a:buNone/>
            </a:pPr>
            <a:r>
              <a:rPr lang="en-US" sz="2800" dirty="0"/>
              <a:t>I will not discuss off-label use and/or investigational use in my presentation </a:t>
            </a:r>
          </a:p>
          <a:p>
            <a:pPr>
              <a:buNone/>
            </a:pPr>
            <a:r>
              <a:rPr lang="en-US" sz="2800" dirty="0"/>
              <a:t>		OR (select one – delete the other)</a:t>
            </a:r>
          </a:p>
          <a:p>
            <a:pPr>
              <a:buNone/>
            </a:pPr>
            <a:r>
              <a:rPr lang="en-US" sz="2800" dirty="0"/>
              <a:t>I will discuss the following off-label use and/or investigational use in my presentation: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78AEEE842E5F4180BC7DAD1547D245" ma:contentTypeVersion="1683" ma:contentTypeDescription="Create a new document." ma:contentTypeScope="" ma:versionID="57c1c2c9424d8d8c5dfc35f72091a804">
  <xsd:schema xmlns:xsd="http://www.w3.org/2001/XMLSchema" xmlns:xs="http://www.w3.org/2001/XMLSchema" xmlns:p="http://schemas.microsoft.com/office/2006/metadata/properties" xmlns:ns2="2d9840c4-12d3-414e-8424-d8d74181169c" xmlns:ns3="0f6959f9-2d70-4c19-a387-558c6b8fd99b" targetNamespace="http://schemas.microsoft.com/office/2006/metadata/properties" ma:root="true" ma:fieldsID="816ff6627c5fcb5f9f36b7db5f12760c" ns2:_="" ns3:_="">
    <xsd:import namespace="2d9840c4-12d3-414e-8424-d8d74181169c"/>
    <xsd:import namespace="0f6959f9-2d70-4c19-a387-558c6b8fd99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  <xsd:element ref="ns2:SharedWithUsers" minOccurs="0"/>
                <xsd:element ref="ns2:SharedWithDetail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9840c4-12d3-414e-8424-d8d74181169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b3073a44-5207-4d68-bba8-863433b72c07}" ma:internalName="TaxCatchAll" ma:showField="CatchAllData" ma:web="2d9840c4-12d3-414e-8424-d8d7418116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6959f9-2d70-4c19-a387-558c6b8fd9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1dd737d9-e76a-4c75-9b62-b8551c67e7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2d9840c4-12d3-414e-8424-d8d74181169c">XNKSXARCFWAF-1573500842-415409</_dlc_DocId>
    <lcf76f155ced4ddcb4097134ff3c332f xmlns="0f6959f9-2d70-4c19-a387-558c6b8fd99b">
      <Terms xmlns="http://schemas.microsoft.com/office/infopath/2007/PartnerControls"/>
    </lcf76f155ced4ddcb4097134ff3c332f>
    <TaxCatchAll xmlns="2d9840c4-12d3-414e-8424-d8d74181169c" xsi:nil="true"/>
    <_dlc_DocIdUrl xmlns="2d9840c4-12d3-414e-8424-d8d74181169c">
      <Url>https://aerospacemed.sharepoint.com/sites/DocumentCenter/_layouts/15/DocIdRedir.aspx?ID=XNKSXARCFWAF-1573500842-415409</Url>
      <Description>XNKSXARCFWAF-1573500842-415409</Description>
    </_dlc_DocIdUrl>
  </documentManagement>
</p:properties>
</file>

<file path=customXml/itemProps1.xml><?xml version="1.0" encoding="utf-8"?>
<ds:datastoreItem xmlns:ds="http://schemas.openxmlformats.org/officeDocument/2006/customXml" ds:itemID="{854E7A8B-496C-4214-B761-B2AFB6F5FAF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7CE1FA5-ED46-48EB-B409-EBACAA19FEE1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82F4A6C5-6988-4A78-A226-8D0C7016E3DC}"/>
</file>

<file path=customXml/itemProps4.xml><?xml version="1.0" encoding="utf-8"?>
<ds:datastoreItem xmlns:ds="http://schemas.openxmlformats.org/officeDocument/2006/customXml" ds:itemID="{E2334A2E-6DA4-447B-89D4-BA669B3AD329}"/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185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Disclosure Information 2025 AsMA-UHMS Annual Scientific Meeting &lt;Speaker’s Name Here&gt;</vt:lpstr>
      <vt:lpstr>Disclosure Information 2025 AsMA-UHMS Annual Scientific Meeting &lt;Speaker’s Name Here&gt;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Disclosure Information 82nd Annual Scientific and Human Performance Meeting</dc:title>
  <dc:creator>Jeff Sventek</dc:creator>
  <cp:lastModifiedBy>Rachel Trigg</cp:lastModifiedBy>
  <cp:revision>19</cp:revision>
  <dcterms:created xsi:type="dcterms:W3CDTF">2010-12-02T19:25:22Z</dcterms:created>
  <dcterms:modified xsi:type="dcterms:W3CDTF">2024-10-28T19:00:21Z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0x0101007478AEEE842E5F4180BC7DAD1547D245</vt:lpwstr>
  </property>
  <property fmtid="{D5CDD505-2E9C-101B-9397-08002B2CF9AE}" pid="3" name="_dlc_DocIdItemGuid">
    <vt:lpwstr>c067ac4b-1029-417c-b2f0-441cf2742f5d</vt:lpwstr>
  </property>
</Properties>
</file>