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544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m C. Day" userId="d71d70a9-76cc-4450-a095-9b49d17388f8" providerId="ADAL" clId="{A595500B-CB29-4A04-A299-BF79FD1743EB}"/>
    <pc:docChg chg="modSld">
      <pc:chgData name="Pam C. Day" userId="d71d70a9-76cc-4450-a095-9b49d17388f8" providerId="ADAL" clId="{A595500B-CB29-4A04-A299-BF79FD1743EB}" dt="2022-09-09T20:07:15.222" v="9" actId="20577"/>
      <pc:docMkLst>
        <pc:docMk/>
      </pc:docMkLst>
      <pc:sldChg chg="modSp mod">
        <pc:chgData name="Pam C. Day" userId="d71d70a9-76cc-4450-a095-9b49d17388f8" providerId="ADAL" clId="{A595500B-CB29-4A04-A299-BF79FD1743EB}" dt="2022-09-09T20:06:51.645" v="3" actId="20577"/>
        <pc:sldMkLst>
          <pc:docMk/>
          <pc:sldMk cId="0" sldId="256"/>
        </pc:sldMkLst>
        <pc:spChg chg="mod">
          <ac:chgData name="Pam C. Day" userId="d71d70a9-76cc-4450-a095-9b49d17388f8" providerId="ADAL" clId="{A595500B-CB29-4A04-A299-BF79FD1743EB}" dt="2022-09-09T20:06:51.645" v="3" actId="20577"/>
          <ac:spMkLst>
            <pc:docMk/>
            <pc:sldMk cId="0" sldId="256"/>
            <ac:spMk id="4" creationId="{00000000-0000-0000-0000-000000000000}"/>
          </ac:spMkLst>
        </pc:spChg>
      </pc:sldChg>
      <pc:sldChg chg="modSp mod">
        <pc:chgData name="Pam C. Day" userId="d71d70a9-76cc-4450-a095-9b49d17388f8" providerId="ADAL" clId="{A595500B-CB29-4A04-A299-BF79FD1743EB}" dt="2022-09-09T20:07:15.222" v="9" actId="20577"/>
        <pc:sldMkLst>
          <pc:docMk/>
          <pc:sldMk cId="0" sldId="258"/>
        </pc:sldMkLst>
        <pc:spChg chg="mod">
          <ac:chgData name="Pam C. Day" userId="d71d70a9-76cc-4450-a095-9b49d17388f8" providerId="ADAL" clId="{A595500B-CB29-4A04-A299-BF79FD1743EB}" dt="2022-09-09T20:07:15.222" v="9" actId="20577"/>
          <ac:spMkLst>
            <pc:docMk/>
            <pc:sldMk cId="0" sldId="258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99AA5-2FC7-4B0E-90F0-580349D2A7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9448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A80070-7A2D-4176-90A9-269CCB5EB0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FA0D1A-3EFA-4246-963A-A2E0775B3E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DD78098-A2BD-43A3-A4D0-829DB88820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9FE169-8231-4570-8F2D-D5A80BA9A1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CE4C83-D12B-48FA-BE89-CD5AC4963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6112E-683F-44DE-8D50-A9C9625FB1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937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5AE1-D4EE-4FBE-84F8-0CAA5BA99C7A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8651-40C4-4CE3-B41C-766E40906D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CBD418-C17D-4A55-A615-2BDB62ED8DA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3" y="316513"/>
            <a:ext cx="1790812" cy="10550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4200" y="274638"/>
            <a:ext cx="7086600" cy="1249362"/>
          </a:xfrm>
        </p:spPr>
        <p:txBody>
          <a:bodyPr>
            <a:normAutofit fontScale="90000"/>
          </a:bodyPr>
          <a:lstStyle/>
          <a:p>
            <a:r>
              <a:rPr lang="en-US" dirty="0"/>
              <a:t>Disclosure Information</a:t>
            </a:r>
            <a:br>
              <a:rPr lang="en-US" dirty="0"/>
            </a:br>
            <a:r>
              <a:rPr lang="en-US" sz="2700" i="1" dirty="0"/>
              <a:t>93rd Annual Scientific Meeting</a:t>
            </a:r>
            <a:br>
              <a:rPr lang="en-US" sz="2700" i="1" dirty="0"/>
            </a:br>
            <a:r>
              <a:rPr lang="en-US" sz="2700" i="1" dirty="0"/>
              <a:t>&lt;Speaker’s Name Here&gt;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11277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/>
              <a:t>I have the following financial relationships to disclose: (select those that apply – delete those that do not)</a:t>
            </a:r>
          </a:p>
          <a:p>
            <a:pPr marL="457200" indent="-223838"/>
            <a:r>
              <a:rPr lang="en-US" sz="2800" dirty="0"/>
              <a:t>Consultant for: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Speakers Bureau for: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Grant/Research support from: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Stockholder in: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Honoraria from: &lt;name here&gt;</a:t>
            </a:r>
          </a:p>
          <a:p>
            <a:pPr marL="457200" indent="-223838">
              <a:spcBef>
                <a:spcPts val="0"/>
              </a:spcBef>
            </a:pPr>
            <a:r>
              <a:rPr lang="en-US" sz="2800" dirty="0"/>
              <a:t>Employee of: &lt;name here&gt;</a:t>
            </a:r>
          </a:p>
          <a:p>
            <a:pPr marL="457200" indent="-223838">
              <a:spcBef>
                <a:spcPts val="0"/>
              </a:spcBef>
            </a:pPr>
            <a:endParaRPr lang="en-US" sz="2800" dirty="0"/>
          </a:p>
          <a:p>
            <a:pPr marL="233363" indent="-233363">
              <a:spcBef>
                <a:spcPts val="0"/>
              </a:spcBef>
              <a:buNone/>
            </a:pPr>
            <a:r>
              <a:rPr lang="en-US" sz="2600" dirty="0"/>
              <a:t>I will not discuss off-label use and/or investigational use in my presentation</a:t>
            </a:r>
          </a:p>
          <a:p>
            <a:pPr marL="233363" indent="-233363">
              <a:spcBef>
                <a:spcPts val="0"/>
              </a:spcBef>
              <a:buNone/>
            </a:pPr>
            <a:endParaRPr lang="en-US" sz="2600" dirty="0"/>
          </a:p>
          <a:p>
            <a:pPr marL="233363" indent="-233363">
              <a:spcBef>
                <a:spcPts val="0"/>
              </a:spcBef>
              <a:buNone/>
            </a:pPr>
            <a:r>
              <a:rPr lang="en-US" sz="2800" dirty="0"/>
              <a:t>  	OR (select one and delete the other)</a:t>
            </a:r>
          </a:p>
          <a:p>
            <a:pPr marL="233363" indent="-233363">
              <a:spcBef>
                <a:spcPts val="0"/>
              </a:spcBef>
              <a:buNone/>
            </a:pPr>
            <a:endParaRPr lang="en-US" sz="2800" dirty="0"/>
          </a:p>
          <a:p>
            <a:pPr marL="233363" indent="-233363">
              <a:spcBef>
                <a:spcPts val="0"/>
              </a:spcBef>
              <a:buNone/>
            </a:pPr>
            <a:r>
              <a:rPr lang="en-US" sz="2600" dirty="0"/>
              <a:t>I will discuss the following off-label use and/or investigational use in my presentation:</a:t>
            </a:r>
          </a:p>
          <a:p>
            <a:pPr marL="233363" indent="-233363">
              <a:spcBef>
                <a:spcPts val="0"/>
              </a:spcBef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4200" y="274638"/>
            <a:ext cx="7086600" cy="1249362"/>
          </a:xfrm>
        </p:spPr>
        <p:txBody>
          <a:bodyPr>
            <a:normAutofit fontScale="90000"/>
          </a:bodyPr>
          <a:lstStyle/>
          <a:p>
            <a:r>
              <a:rPr lang="en-US" dirty="0"/>
              <a:t>Disclosure Information</a:t>
            </a:r>
            <a:br>
              <a:rPr lang="en-US" dirty="0"/>
            </a:br>
            <a:r>
              <a:rPr lang="en-US" sz="2700" i="1" dirty="0"/>
              <a:t>93rd Annual Scientific Meeting</a:t>
            </a:r>
            <a:br>
              <a:rPr lang="en-US" sz="2700" i="1" dirty="0"/>
            </a:br>
            <a:r>
              <a:rPr lang="en-US" sz="2700" i="1" dirty="0"/>
              <a:t>&lt;Speaker’s Name Here&gt;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1"/>
            <a:ext cx="11277600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I have no financial relationships to disclose.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I will not discuss off-label use and/or investigational use in my presentation </a:t>
            </a:r>
          </a:p>
          <a:p>
            <a:pPr>
              <a:buNone/>
            </a:pPr>
            <a:r>
              <a:rPr lang="en-US" sz="2800" dirty="0"/>
              <a:t>		OR (select one – delete the other)</a:t>
            </a:r>
          </a:p>
          <a:p>
            <a:pPr>
              <a:buNone/>
            </a:pPr>
            <a:r>
              <a:rPr lang="en-US" sz="2800" dirty="0"/>
              <a:t>I will discuss the following off-label use and/or investigational use in my presentation: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8AEEE842E5F4180BC7DAD1547D245" ma:contentTypeVersion="1680" ma:contentTypeDescription="Create a new document." ma:contentTypeScope="" ma:versionID="c004102f889d4ba69160c17861e8e761">
  <xsd:schema xmlns:xsd="http://www.w3.org/2001/XMLSchema" xmlns:xs="http://www.w3.org/2001/XMLSchema" xmlns:p="http://schemas.microsoft.com/office/2006/metadata/properties" xmlns:ns2="2d9840c4-12d3-414e-8424-d8d74181169c" xmlns:ns3="0f6959f9-2d70-4c19-a387-558c6b8fd99b" targetNamespace="http://schemas.microsoft.com/office/2006/metadata/properties" ma:root="true" ma:fieldsID="c5f4697268413957030706e4aa5176d0" ns2:_="" ns3:_="">
    <xsd:import namespace="2d9840c4-12d3-414e-8424-d8d74181169c"/>
    <xsd:import namespace="0f6959f9-2d70-4c19-a387-558c6b8fd99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840c4-12d3-414e-8424-d8d74181169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b3073a44-5207-4d68-bba8-863433b72c07}" ma:internalName="TaxCatchAll" ma:showField="CatchAllData" ma:web="2d9840c4-12d3-414e-8424-d8d741811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6959f9-2d70-4c19-a387-558c6b8fd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1dd737d9-e76a-4c75-9b62-b8551c67e7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61830A-11F2-4F95-B607-86FC7A5FD958}"/>
</file>

<file path=customXml/itemProps2.xml><?xml version="1.0" encoding="utf-8"?>
<ds:datastoreItem xmlns:ds="http://schemas.openxmlformats.org/officeDocument/2006/customXml" ds:itemID="{F7CE1FA5-ED46-48EB-B409-EBACAA19FEE1}"/>
</file>

<file path=customXml/itemProps3.xml><?xml version="1.0" encoding="utf-8"?>
<ds:datastoreItem xmlns:ds="http://schemas.openxmlformats.org/officeDocument/2006/customXml" ds:itemID="{854E7A8B-496C-4214-B761-B2AFB6F5FAFF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183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Disclosure Information 93rd Annual Scientific Meeting &lt;Speaker’s Name Here&gt;</vt:lpstr>
      <vt:lpstr>Disclosure Information 93rd Annual Scientific Meeting &lt;Speaker’s Name Here&gt;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 Information 82nd Annual Scientific and Human Performance Meeting</dc:title>
  <dc:creator>Jeff Sventek</dc:creator>
  <cp:lastModifiedBy>Pam C. Day</cp:lastModifiedBy>
  <cp:revision>18</cp:revision>
  <dcterms:created xsi:type="dcterms:W3CDTF">2010-12-02T19:25:22Z</dcterms:created>
  <dcterms:modified xsi:type="dcterms:W3CDTF">2022-09-09T20:07:22Z</dcterms:modified>
</cp:coreProperties>
</file>