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98" r:id="rId2"/>
    <p:sldMasterId id="2147483712" r:id="rId3"/>
    <p:sldMasterId id="2147483714" r:id="rId4"/>
    <p:sldMasterId id="2147483734" r:id="rId5"/>
  </p:sldMasterIdLst>
  <p:notesMasterIdLst>
    <p:notesMasterId r:id="rId11"/>
  </p:notesMasterIdLst>
  <p:sldIdLst>
    <p:sldId id="273" r:id="rId6"/>
    <p:sldId id="280" r:id="rId7"/>
    <p:sldId id="282" r:id="rId8"/>
    <p:sldId id="283" r:id="rId9"/>
    <p:sldId id="284" r:id="rId10"/>
  </p:sldIdLst>
  <p:sldSz cx="36576000" cy="20574000"/>
  <p:notesSz cx="6858000" cy="9144000"/>
  <p:defaultTextStyle>
    <a:defPPr>
      <a:defRPr lang="en-US"/>
    </a:defPPr>
    <a:lvl1pPr marL="0" algn="l" defTabSz="1633001" rtl="0" eaLnBrk="1" latinLnBrk="0" hangingPunct="1">
      <a:defRPr sz="6445" kern="1200">
        <a:solidFill>
          <a:schemeClr val="tx1"/>
        </a:solidFill>
        <a:latin typeface="+mn-lt"/>
        <a:ea typeface="+mn-ea"/>
        <a:cs typeface="+mn-cs"/>
      </a:defRPr>
    </a:lvl1pPr>
    <a:lvl2pPr marL="1633001" algn="l" defTabSz="1633001" rtl="0" eaLnBrk="1" latinLnBrk="0" hangingPunct="1">
      <a:defRPr sz="6445" kern="1200">
        <a:solidFill>
          <a:schemeClr val="tx1"/>
        </a:solidFill>
        <a:latin typeface="+mn-lt"/>
        <a:ea typeface="+mn-ea"/>
        <a:cs typeface="+mn-cs"/>
      </a:defRPr>
    </a:lvl2pPr>
    <a:lvl3pPr marL="3266003" algn="l" defTabSz="1633001" rtl="0" eaLnBrk="1" latinLnBrk="0" hangingPunct="1">
      <a:defRPr sz="6445" kern="1200">
        <a:solidFill>
          <a:schemeClr val="tx1"/>
        </a:solidFill>
        <a:latin typeface="+mn-lt"/>
        <a:ea typeface="+mn-ea"/>
        <a:cs typeface="+mn-cs"/>
      </a:defRPr>
    </a:lvl3pPr>
    <a:lvl4pPr marL="4899004" algn="l" defTabSz="1633001" rtl="0" eaLnBrk="1" latinLnBrk="0" hangingPunct="1">
      <a:defRPr sz="6445" kern="1200">
        <a:solidFill>
          <a:schemeClr val="tx1"/>
        </a:solidFill>
        <a:latin typeface="+mn-lt"/>
        <a:ea typeface="+mn-ea"/>
        <a:cs typeface="+mn-cs"/>
      </a:defRPr>
    </a:lvl4pPr>
    <a:lvl5pPr marL="6532006" algn="l" defTabSz="1633001" rtl="0" eaLnBrk="1" latinLnBrk="0" hangingPunct="1">
      <a:defRPr sz="6445" kern="1200">
        <a:solidFill>
          <a:schemeClr val="tx1"/>
        </a:solidFill>
        <a:latin typeface="+mn-lt"/>
        <a:ea typeface="+mn-ea"/>
        <a:cs typeface="+mn-cs"/>
      </a:defRPr>
    </a:lvl5pPr>
    <a:lvl6pPr marL="8165007" algn="l" defTabSz="1633001" rtl="0" eaLnBrk="1" latinLnBrk="0" hangingPunct="1">
      <a:defRPr sz="6445" kern="1200">
        <a:solidFill>
          <a:schemeClr val="tx1"/>
        </a:solidFill>
        <a:latin typeface="+mn-lt"/>
        <a:ea typeface="+mn-ea"/>
        <a:cs typeface="+mn-cs"/>
      </a:defRPr>
    </a:lvl6pPr>
    <a:lvl7pPr marL="9798009" algn="l" defTabSz="1633001" rtl="0" eaLnBrk="1" latinLnBrk="0" hangingPunct="1">
      <a:defRPr sz="6445" kern="1200">
        <a:solidFill>
          <a:schemeClr val="tx1"/>
        </a:solidFill>
        <a:latin typeface="+mn-lt"/>
        <a:ea typeface="+mn-ea"/>
        <a:cs typeface="+mn-cs"/>
      </a:defRPr>
    </a:lvl7pPr>
    <a:lvl8pPr marL="11431010" algn="l" defTabSz="1633001" rtl="0" eaLnBrk="1" latinLnBrk="0" hangingPunct="1">
      <a:defRPr sz="6445" kern="1200">
        <a:solidFill>
          <a:schemeClr val="tx1"/>
        </a:solidFill>
        <a:latin typeface="+mn-lt"/>
        <a:ea typeface="+mn-ea"/>
        <a:cs typeface="+mn-cs"/>
      </a:defRPr>
    </a:lvl8pPr>
    <a:lvl9pPr marL="13064012" algn="l" defTabSz="1633001" rtl="0" eaLnBrk="1" latinLnBrk="0" hangingPunct="1">
      <a:defRPr sz="64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0" userDrawn="1">
          <p15:clr>
            <a:srgbClr val="A4A3A4"/>
          </p15:clr>
        </p15:guide>
        <p15:guide id="2" pos="115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7C80"/>
    <a:srgbClr val="FFFFCC"/>
    <a:srgbClr val="99FF99"/>
    <a:srgbClr val="FFFFEF"/>
    <a:srgbClr val="FFFFFF"/>
    <a:srgbClr val="175955"/>
    <a:srgbClr val="4A807A"/>
    <a:srgbClr val="347C7B"/>
    <a:srgbClr val="6FB1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92"/>
    <p:restoredTop sz="94168"/>
  </p:normalViewPr>
  <p:slideViewPr>
    <p:cSldViewPr snapToGrid="0" snapToObjects="1">
      <p:cViewPr varScale="1">
        <p:scale>
          <a:sx n="28" d="100"/>
          <a:sy n="28" d="100"/>
        </p:scale>
        <p:origin x="720" y="114"/>
      </p:cViewPr>
      <p:guideLst>
        <p:guide orient="horz" pos="6480"/>
        <p:guide pos="115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286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4817684507033599"/>
          <c:y val="0.213509610043329"/>
          <c:w val="0.77881245525884601"/>
          <c:h val="0.75009884522634795"/>
        </c:manualLayout>
      </c:layout>
      <c:pieChart>
        <c:varyColors val="1"/>
        <c:ser>
          <c:idx val="0"/>
          <c:order val="0"/>
          <c:tx>
            <c:strRef>
              <c:f>Sheet1!$B$1</c:f>
              <c:strCache>
                <c:ptCount val="1"/>
                <c:pt idx="0">
                  <c:v>列1</c:v>
                </c:pt>
              </c:strCache>
            </c:strRef>
          </c:tx>
          <c:spPr>
            <a:ln>
              <a:noFill/>
            </a:ln>
          </c:spPr>
          <c:dPt>
            <c:idx val="0"/>
            <c:bubble3D val="0"/>
            <c:spPr>
              <a:solidFill>
                <a:srgbClr val="FFC000"/>
              </a:solidFill>
              <a:ln>
                <a:noFill/>
              </a:ln>
            </c:spPr>
          </c:dPt>
          <c:dPt>
            <c:idx val="1"/>
            <c:bubble3D val="0"/>
            <c:spPr>
              <a:solidFill>
                <a:srgbClr val="00B0F0"/>
              </a:solidFill>
              <a:ln>
                <a:noFill/>
              </a:ln>
            </c:spPr>
          </c:dPt>
          <c:dPt>
            <c:idx val="2"/>
            <c:bubble3D val="0"/>
            <c:spPr>
              <a:solidFill>
                <a:srgbClr val="92D050"/>
              </a:solidFill>
              <a:ln>
                <a:noFill/>
              </a:ln>
            </c:spPr>
          </c:dPt>
          <c:dLbls>
            <c:dLbl>
              <c:idx val="0"/>
              <c:layout>
                <c:manualLayout>
                  <c:x val="-0.242518493997785"/>
                  <c:y val="-9.1599346104401597E-2"/>
                </c:manualLayout>
              </c:layout>
              <c:tx>
                <c:rich>
                  <a:bodyPr/>
                  <a:lstStyle/>
                  <a:p>
                    <a:pPr>
                      <a:defRPr lang="ja-JP" sz="2400">
                        <a:solidFill>
                          <a:schemeClr val="bg2"/>
                        </a:solidFill>
                        <a:latin typeface="Cambria" pitchFamily="18" charset="0"/>
                      </a:defRPr>
                    </a:pPr>
                    <a:r>
                      <a:rPr lang="en-US" altLang="ja-JP" sz="2000" dirty="0" smtClean="0">
                        <a:solidFill>
                          <a:schemeClr val="bg2"/>
                        </a:solidFill>
                        <a:latin typeface="Cambria" pitchFamily="18" charset="0"/>
                      </a:rPr>
                      <a:t>T</a:t>
                    </a:r>
                    <a:r>
                      <a:rPr lang="en-US" altLang="ja-JP" sz="2000" dirty="0" smtClean="0">
                        <a:solidFill>
                          <a:schemeClr val="bg2"/>
                        </a:solidFill>
                      </a:rPr>
                      <a:t>rauma</a:t>
                    </a:r>
                  </a:p>
                  <a:p>
                    <a:pPr>
                      <a:defRPr lang="ja-JP" sz="2400">
                        <a:solidFill>
                          <a:schemeClr val="bg2"/>
                        </a:solidFill>
                        <a:latin typeface="Cambria" pitchFamily="18" charset="0"/>
                      </a:defRPr>
                    </a:pPr>
                    <a:r>
                      <a:rPr lang="en-US" altLang="ja-JP" sz="2400" dirty="0" smtClean="0">
                        <a:solidFill>
                          <a:schemeClr val="bg2"/>
                        </a:solidFill>
                      </a:rPr>
                      <a:t>297 cases</a:t>
                    </a:r>
                  </a:p>
                  <a:p>
                    <a:pPr>
                      <a:defRPr lang="ja-JP" sz="2400">
                        <a:solidFill>
                          <a:schemeClr val="bg2"/>
                        </a:solidFill>
                        <a:latin typeface="Cambria" pitchFamily="18" charset="0"/>
                      </a:defRPr>
                    </a:pPr>
                    <a:r>
                      <a:rPr lang="en-US" altLang="ja-JP" sz="2400" dirty="0" smtClean="0">
                        <a:solidFill>
                          <a:schemeClr val="bg2"/>
                        </a:solidFill>
                      </a:rPr>
                      <a:t>77.6%</a:t>
                    </a:r>
                    <a:endParaRPr lang="en-US" altLang="ja-JP" sz="2400" dirty="0">
                      <a:solidFill>
                        <a:schemeClr val="bg2"/>
                      </a:solidFill>
                    </a:endParaRPr>
                  </a:p>
                </c:rich>
              </c:tx>
              <c:spPr/>
              <c:showLegendKey val="0"/>
              <c:showVal val="1"/>
              <c:showCatName val="1"/>
              <c:showSerName val="0"/>
              <c:showPercent val="1"/>
              <c:showBubbleSize val="0"/>
              <c:extLst>
                <c:ext xmlns:c15="http://schemas.microsoft.com/office/drawing/2012/chart" uri="{CE6537A1-D6FC-4f65-9D91-7224C49458BB}"/>
              </c:extLst>
            </c:dLbl>
            <c:dLbl>
              <c:idx val="1"/>
              <c:layout>
                <c:manualLayout>
                  <c:x val="-5.9884997754820701E-2"/>
                  <c:y val="6.4148229561794695E-2"/>
                </c:manualLayout>
              </c:layout>
              <c:tx>
                <c:rich>
                  <a:bodyPr/>
                  <a:lstStyle/>
                  <a:p>
                    <a:r>
                      <a:rPr lang="en-US" altLang="ja-JP" sz="2000" dirty="0" smtClean="0">
                        <a:latin typeface="Cambria" pitchFamily="18" charset="0"/>
                      </a:rPr>
                      <a:t>H</a:t>
                    </a:r>
                    <a:r>
                      <a:rPr lang="en-US" altLang="ja-JP" sz="2000" dirty="0" smtClean="0"/>
                      <a:t>ematogenous</a:t>
                    </a:r>
                  </a:p>
                  <a:p>
                    <a:r>
                      <a:rPr lang="en-US" altLang="ja-JP" dirty="0" smtClean="0"/>
                      <a:t>63cases</a:t>
                    </a:r>
                  </a:p>
                  <a:p>
                    <a:r>
                      <a:rPr lang="en-US" altLang="ja-JP" dirty="0" smtClean="0"/>
                      <a:t>16.4%</a:t>
                    </a:r>
                    <a:endParaRPr lang="en-US" altLang="ja-JP" dirty="0"/>
                  </a:p>
                </c:rich>
              </c:tx>
              <c:showLegendKey val="0"/>
              <c:showVal val="1"/>
              <c:showCatName val="1"/>
              <c:showSerName val="0"/>
              <c:showPercent val="1"/>
              <c:showBubbleSize val="0"/>
              <c:extLst>
                <c:ext xmlns:c15="http://schemas.microsoft.com/office/drawing/2012/chart" uri="{CE6537A1-D6FC-4f65-9D91-7224C49458BB}"/>
              </c:extLst>
            </c:dLbl>
            <c:dLbl>
              <c:idx val="2"/>
              <c:layout>
                <c:manualLayout>
                  <c:x val="-1.29119544364981E-2"/>
                  <c:y val="1.19784019038681E-3"/>
                </c:manualLayout>
              </c:layout>
              <c:tx>
                <c:rich>
                  <a:bodyPr/>
                  <a:lstStyle/>
                  <a:p>
                    <a:r>
                      <a:rPr lang="en-US" altLang="ja-JP" dirty="0" smtClean="0">
                        <a:latin typeface="Cambria" pitchFamily="18" charset="0"/>
                      </a:rPr>
                      <a:t>M</a:t>
                    </a:r>
                    <a:r>
                      <a:rPr lang="en-US" altLang="ja-JP" dirty="0" smtClean="0"/>
                      <a:t>edicine</a:t>
                    </a:r>
                  </a:p>
                  <a:p>
                    <a:r>
                      <a:rPr lang="en-US" altLang="ja-JP" dirty="0" smtClean="0"/>
                      <a:t>1case</a:t>
                    </a:r>
                  </a:p>
                  <a:p>
                    <a:r>
                      <a:rPr lang="en-US" altLang="ja-JP" dirty="0" smtClean="0"/>
                      <a:t>0.3%</a:t>
                    </a:r>
                    <a:endParaRPr lang="en-US" altLang="ja-JP" dirty="0"/>
                  </a:p>
                </c:rich>
              </c:tx>
              <c:showLegendKey val="0"/>
              <c:showVal val="1"/>
              <c:showCatName val="1"/>
              <c:showSerName val="0"/>
              <c:showPercent val="1"/>
              <c:showBubbleSize val="0"/>
              <c:extLst>
                <c:ext xmlns:c15="http://schemas.microsoft.com/office/drawing/2012/chart" uri="{CE6537A1-D6FC-4f65-9D91-7224C49458BB}"/>
              </c:extLst>
            </c:dLbl>
            <c:dLbl>
              <c:idx val="3"/>
              <c:layout>
                <c:manualLayout>
                  <c:x val="0.23949600679895899"/>
                  <c:y val="0"/>
                </c:manualLayout>
              </c:layout>
              <c:tx>
                <c:rich>
                  <a:bodyPr/>
                  <a:lstStyle/>
                  <a:p>
                    <a:pPr>
                      <a:defRPr lang="ja-JP" sz="1600">
                        <a:latin typeface="Cambria" pitchFamily="18" charset="0"/>
                      </a:defRPr>
                    </a:pPr>
                    <a:r>
                      <a:rPr lang="en-US" altLang="ja-JP" sz="1600" dirty="0" err="1" smtClean="0">
                        <a:latin typeface="Cambria" pitchFamily="18" charset="0"/>
                      </a:rPr>
                      <a:t>U</a:t>
                    </a:r>
                    <a:r>
                      <a:rPr lang="en-US" altLang="ja-JP" sz="1600" dirty="0" err="1" smtClean="0"/>
                      <a:t>nknowm</a:t>
                    </a:r>
                    <a:endParaRPr lang="en-US" altLang="ja-JP" sz="1600" dirty="0" smtClean="0"/>
                  </a:p>
                  <a:p>
                    <a:pPr>
                      <a:defRPr lang="ja-JP" sz="1600">
                        <a:latin typeface="Cambria" pitchFamily="18" charset="0"/>
                      </a:defRPr>
                    </a:pPr>
                    <a:r>
                      <a:rPr lang="en-US" altLang="ja-JP" sz="1600" dirty="0" smtClean="0"/>
                      <a:t>22cases</a:t>
                    </a:r>
                  </a:p>
                  <a:p>
                    <a:pPr>
                      <a:defRPr lang="ja-JP" sz="1600">
                        <a:latin typeface="Cambria" pitchFamily="18" charset="0"/>
                      </a:defRPr>
                    </a:pPr>
                    <a:r>
                      <a:rPr lang="en-US" altLang="ja-JP" sz="1600" dirty="0" smtClean="0"/>
                      <a:t>5.7%</a:t>
                    </a:r>
                    <a:endParaRPr lang="en-US" altLang="ja-JP" sz="1600" dirty="0"/>
                  </a:p>
                </c:rich>
              </c:tx>
              <c:spPr/>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lang="ja-JP">
                    <a:latin typeface="Cambria" pitchFamily="18" charset="0"/>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Sheet1!$A$2:$A$5</c:f>
              <c:strCache>
                <c:ptCount val="4"/>
                <c:pt idx="0">
                  <c:v>外傷性</c:v>
                </c:pt>
                <c:pt idx="1">
                  <c:v>血行性</c:v>
                </c:pt>
                <c:pt idx="2">
                  <c:v>薬剤性</c:v>
                </c:pt>
                <c:pt idx="3">
                  <c:v>不明</c:v>
                </c:pt>
              </c:strCache>
            </c:strRef>
          </c:cat>
          <c:val>
            <c:numRef>
              <c:f>Sheet1!$B$2:$B$5</c:f>
              <c:numCache>
                <c:formatCode>General</c:formatCode>
                <c:ptCount val="4"/>
                <c:pt idx="0">
                  <c:v>297</c:v>
                </c:pt>
                <c:pt idx="1">
                  <c:v>63</c:v>
                </c:pt>
                <c:pt idx="2">
                  <c:v>1</c:v>
                </c:pt>
                <c:pt idx="3">
                  <c:v>22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54256610577"/>
          <c:y val="0.10874411184644101"/>
          <c:w val="0.81267926079562303"/>
          <c:h val="0.77240319478922703"/>
        </c:manualLayout>
      </c:layout>
      <c:pieChart>
        <c:varyColors val="1"/>
        <c:ser>
          <c:idx val="0"/>
          <c:order val="0"/>
          <c:tx>
            <c:strRef>
              <c:f>Sheet1!$B$1</c:f>
              <c:strCache>
                <c:ptCount val="1"/>
                <c:pt idx="0">
                  <c:v>列1</c:v>
                </c:pt>
              </c:strCache>
            </c:strRef>
          </c:tx>
          <c:dPt>
            <c:idx val="0"/>
            <c:bubble3D val="0"/>
            <c:spPr>
              <a:solidFill>
                <a:srgbClr val="FFC000"/>
              </a:solidFill>
            </c:spPr>
          </c:dPt>
          <c:dPt>
            <c:idx val="1"/>
            <c:bubble3D val="0"/>
            <c:spPr>
              <a:solidFill>
                <a:srgbClr val="00B0F0"/>
              </a:solidFill>
            </c:spPr>
          </c:dPt>
          <c:dPt>
            <c:idx val="2"/>
            <c:bubble3D val="0"/>
            <c:spPr>
              <a:solidFill>
                <a:srgbClr val="92D050"/>
              </a:solidFill>
            </c:spPr>
          </c:dPt>
          <c:dPt>
            <c:idx val="3"/>
            <c:bubble3D val="0"/>
            <c:spPr>
              <a:solidFill>
                <a:srgbClr val="C00000"/>
              </a:solidFill>
            </c:spPr>
          </c:dPt>
          <c:dPt>
            <c:idx val="4"/>
            <c:bubble3D val="0"/>
            <c:spPr>
              <a:solidFill>
                <a:schemeClr val="accent2">
                  <a:lumMod val="40000"/>
                  <a:lumOff val="60000"/>
                </a:schemeClr>
              </a:solidFill>
            </c:spPr>
          </c:dPt>
          <c:dPt>
            <c:idx val="5"/>
            <c:bubble3D val="0"/>
            <c:spPr>
              <a:solidFill>
                <a:schemeClr val="accent2">
                  <a:lumMod val="60000"/>
                  <a:lumOff val="40000"/>
                </a:schemeClr>
              </a:solidFill>
            </c:spPr>
          </c:dPt>
          <c:dLbls>
            <c:dLbl>
              <c:idx val="0"/>
              <c:layout>
                <c:manualLayout>
                  <c:x val="-0.177487035974982"/>
                  <c:y val="0.13020160472881001"/>
                </c:manualLayout>
              </c:layout>
              <c:tx>
                <c:rich>
                  <a:bodyPr/>
                  <a:lstStyle/>
                  <a:p>
                    <a:pPr>
                      <a:defRPr lang="ja-JP">
                        <a:solidFill>
                          <a:schemeClr val="bg2"/>
                        </a:solidFill>
                      </a:defRPr>
                    </a:pPr>
                    <a:r>
                      <a:rPr lang="en-US">
                        <a:solidFill>
                          <a:schemeClr val="bg2"/>
                        </a:solidFill>
                      </a:rPr>
                      <a:t>Tibia</a:t>
                    </a:r>
                  </a:p>
                  <a:p>
                    <a:pPr>
                      <a:defRPr lang="ja-JP">
                        <a:solidFill>
                          <a:schemeClr val="bg2"/>
                        </a:solidFill>
                      </a:defRPr>
                    </a:pPr>
                    <a:r>
                      <a:rPr lang="en-US">
                        <a:solidFill>
                          <a:schemeClr val="bg2"/>
                        </a:solidFill>
                      </a:rPr>
                      <a:t>128</a:t>
                    </a:r>
                    <a:r>
                      <a:rPr lang="en-US" altLang="ja-JP">
                        <a:solidFill>
                          <a:schemeClr val="bg2"/>
                        </a:solidFill>
                      </a:rPr>
                      <a:t> </a:t>
                    </a:r>
                    <a:r>
                      <a:rPr lang="en-US">
                        <a:solidFill>
                          <a:schemeClr val="bg2"/>
                        </a:solidFill>
                      </a:rPr>
                      <a:t>Cases</a:t>
                    </a:r>
                  </a:p>
                  <a:p>
                    <a:pPr>
                      <a:defRPr lang="ja-JP">
                        <a:solidFill>
                          <a:schemeClr val="bg2"/>
                        </a:solidFill>
                      </a:defRPr>
                    </a:pPr>
                    <a:r>
                      <a:rPr lang="en-US">
                        <a:solidFill>
                          <a:schemeClr val="bg2"/>
                        </a:solidFill>
                      </a:rPr>
                      <a:t>32.2%</a:t>
                    </a:r>
                    <a:endParaRPr lang="en-US" altLang="ja-JP">
                      <a:solidFill>
                        <a:schemeClr val="bg2"/>
                      </a:solidFill>
                    </a:endParaRPr>
                  </a:p>
                </c:rich>
              </c:tx>
              <c:spPr/>
              <c:showLegendKey val="0"/>
              <c:showVal val="1"/>
              <c:showCatName val="1"/>
              <c:showSerName val="0"/>
              <c:showPercent val="1"/>
              <c:showBubbleSize val="0"/>
              <c:extLst>
                <c:ext xmlns:c15="http://schemas.microsoft.com/office/drawing/2012/chart" uri="{CE6537A1-D6FC-4f65-9D91-7224C49458BB}"/>
              </c:extLst>
            </c:dLbl>
            <c:dLbl>
              <c:idx val="1"/>
              <c:layout>
                <c:manualLayout>
                  <c:x val="-0.15571749535337001"/>
                  <c:y val="-0.21102707351839101"/>
                </c:manualLayout>
              </c:layout>
              <c:tx>
                <c:rich>
                  <a:bodyPr/>
                  <a:lstStyle/>
                  <a:p>
                    <a:pPr>
                      <a:defRPr lang="ja-JP">
                        <a:solidFill>
                          <a:schemeClr val="bg2"/>
                        </a:solidFill>
                      </a:defRPr>
                    </a:pPr>
                    <a:r>
                      <a:rPr lang="en-US">
                        <a:solidFill>
                          <a:schemeClr val="bg2"/>
                        </a:solidFill>
                      </a:rPr>
                      <a:t>Femur</a:t>
                    </a:r>
                  </a:p>
                  <a:p>
                    <a:pPr>
                      <a:defRPr lang="ja-JP">
                        <a:solidFill>
                          <a:schemeClr val="bg2"/>
                        </a:solidFill>
                      </a:defRPr>
                    </a:pPr>
                    <a:r>
                      <a:rPr lang="en-US">
                        <a:solidFill>
                          <a:schemeClr val="bg2"/>
                        </a:solidFill>
                      </a:rPr>
                      <a:t>95</a:t>
                    </a:r>
                  </a:p>
                  <a:p>
                    <a:pPr>
                      <a:defRPr lang="ja-JP">
                        <a:solidFill>
                          <a:schemeClr val="bg2"/>
                        </a:solidFill>
                      </a:defRPr>
                    </a:pPr>
                    <a:r>
                      <a:rPr lang="en-US">
                        <a:solidFill>
                          <a:schemeClr val="bg2"/>
                        </a:solidFill>
                      </a:rPr>
                      <a:t>23.9%</a:t>
                    </a:r>
                  </a:p>
                </c:rich>
              </c:tx>
              <c:spPr/>
              <c:showLegendKey val="0"/>
              <c:showVal val="0"/>
              <c:showCatName val="0"/>
              <c:showSerName val="0"/>
              <c:showPercent val="1"/>
              <c:showBubbleSize val="0"/>
              <c:extLst>
                <c:ext xmlns:c15="http://schemas.microsoft.com/office/drawing/2012/chart" uri="{CE6537A1-D6FC-4f65-9D91-7224C49458BB}"/>
              </c:extLst>
            </c:dLbl>
            <c:dLbl>
              <c:idx val="2"/>
              <c:layout>
                <c:manualLayout>
                  <c:x val="0.198198323309422"/>
                  <c:y val="-0.15591805673011899"/>
                </c:manualLayout>
              </c:layout>
              <c:tx>
                <c:rich>
                  <a:bodyPr/>
                  <a:lstStyle/>
                  <a:p>
                    <a:pPr>
                      <a:defRPr lang="ja-JP">
                        <a:solidFill>
                          <a:schemeClr val="bg2"/>
                        </a:solidFill>
                      </a:defRPr>
                    </a:pPr>
                    <a:r>
                      <a:rPr lang="en-US">
                        <a:solidFill>
                          <a:schemeClr val="bg2"/>
                        </a:solidFill>
                      </a:rPr>
                      <a:t>Foot / Toe</a:t>
                    </a:r>
                  </a:p>
                  <a:p>
                    <a:pPr>
                      <a:defRPr lang="ja-JP">
                        <a:solidFill>
                          <a:schemeClr val="bg2"/>
                        </a:solidFill>
                      </a:defRPr>
                    </a:pPr>
                    <a:r>
                      <a:rPr lang="en-US">
                        <a:solidFill>
                          <a:schemeClr val="bg2"/>
                        </a:solidFill>
                      </a:rPr>
                      <a:t>61</a:t>
                    </a:r>
                  </a:p>
                  <a:p>
                    <a:pPr>
                      <a:defRPr lang="ja-JP">
                        <a:solidFill>
                          <a:schemeClr val="bg2"/>
                        </a:solidFill>
                      </a:defRPr>
                    </a:pPr>
                    <a:r>
                      <a:rPr lang="en-US">
                        <a:solidFill>
                          <a:schemeClr val="bg2"/>
                        </a:solidFill>
                      </a:rPr>
                      <a:t>15.4%</a:t>
                    </a:r>
                  </a:p>
                </c:rich>
              </c:tx>
              <c:spPr/>
              <c:showLegendKey val="0"/>
              <c:showVal val="1"/>
              <c:showCatName val="1"/>
              <c:showSerName val="0"/>
              <c:showPercent val="1"/>
              <c:showBubbleSize val="0"/>
              <c:extLst>
                <c:ext xmlns:c15="http://schemas.microsoft.com/office/drawing/2012/chart" uri="{CE6537A1-D6FC-4f65-9D91-7224C49458BB}"/>
              </c:extLst>
            </c:dLbl>
            <c:dLbl>
              <c:idx val="3"/>
              <c:layout>
                <c:manualLayout>
                  <c:x val="-5.2623657431456602E-3"/>
                  <c:y val="4.2925459197888597E-3"/>
                </c:manualLayout>
              </c:layout>
              <c:tx>
                <c:rich>
                  <a:bodyPr/>
                  <a:lstStyle/>
                  <a:p>
                    <a:r>
                      <a:rPr lang="en-US" altLang="ja-JP" dirty="0" smtClean="0"/>
                      <a:t>Hand/</a:t>
                    </a:r>
                    <a:br>
                      <a:rPr lang="en-US" altLang="ja-JP" dirty="0" smtClean="0"/>
                    </a:br>
                    <a:r>
                      <a:rPr lang="en-US" altLang="ja-JP" dirty="0" smtClean="0"/>
                      <a:t>Finger</a:t>
                    </a:r>
                  </a:p>
                  <a:p>
                    <a:r>
                      <a:rPr lang="en-US" altLang="ja-JP" dirty="0" smtClean="0"/>
                      <a:t>34, 8.6%</a:t>
                    </a:r>
                    <a:endParaRPr lang="en-US" altLang="ja-JP" dirty="0"/>
                  </a:p>
                </c:rich>
              </c:tx>
              <c:showLegendKey val="0"/>
              <c:showVal val="1"/>
              <c:showCatName val="1"/>
              <c:showSerName val="0"/>
              <c:showPercent val="1"/>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lang="ja-JP"/>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Sheet1!$A$2:$A$17</c:f>
              <c:strCache>
                <c:ptCount val="16"/>
                <c:pt idx="0">
                  <c:v>脛骨</c:v>
                </c:pt>
                <c:pt idx="1">
                  <c:v>大腿骨</c:v>
                </c:pt>
                <c:pt idx="2">
                  <c:v>足・趾骨</c:v>
                </c:pt>
                <c:pt idx="3">
                  <c:v>手・指骨</c:v>
                </c:pt>
                <c:pt idx="4">
                  <c:v>顎骨</c:v>
                </c:pt>
                <c:pt idx="5">
                  <c:v>骨盤</c:v>
                </c:pt>
                <c:pt idx="6">
                  <c:v>上腕骨</c:v>
                </c:pt>
                <c:pt idx="7">
                  <c:v>鎖骨</c:v>
                </c:pt>
                <c:pt idx="8">
                  <c:v>腓骨</c:v>
                </c:pt>
                <c:pt idx="9">
                  <c:v>膝蓋骨</c:v>
                </c:pt>
                <c:pt idx="10">
                  <c:v>橈骨</c:v>
                </c:pt>
                <c:pt idx="11">
                  <c:v>尺骨</c:v>
                </c:pt>
                <c:pt idx="12">
                  <c:v>胸骨</c:v>
                </c:pt>
                <c:pt idx="13">
                  <c:v>椎骨</c:v>
                </c:pt>
                <c:pt idx="14">
                  <c:v>仙骨</c:v>
                </c:pt>
                <c:pt idx="15">
                  <c:v>肩甲骨</c:v>
                </c:pt>
              </c:strCache>
            </c:strRef>
          </c:cat>
          <c:val>
            <c:numRef>
              <c:f>Sheet1!$B$2:$B$17</c:f>
              <c:numCache>
                <c:formatCode>General</c:formatCode>
                <c:ptCount val="16"/>
                <c:pt idx="0">
                  <c:v>128</c:v>
                </c:pt>
                <c:pt idx="1">
                  <c:v>95</c:v>
                </c:pt>
                <c:pt idx="2">
                  <c:v>61</c:v>
                </c:pt>
                <c:pt idx="3">
                  <c:v>34</c:v>
                </c:pt>
                <c:pt idx="4">
                  <c:v>18</c:v>
                </c:pt>
                <c:pt idx="5">
                  <c:v>15</c:v>
                </c:pt>
                <c:pt idx="6">
                  <c:v>10</c:v>
                </c:pt>
                <c:pt idx="7">
                  <c:v>9</c:v>
                </c:pt>
                <c:pt idx="8">
                  <c:v>7</c:v>
                </c:pt>
                <c:pt idx="9">
                  <c:v>6</c:v>
                </c:pt>
                <c:pt idx="10">
                  <c:v>4</c:v>
                </c:pt>
                <c:pt idx="11">
                  <c:v>3</c:v>
                </c:pt>
                <c:pt idx="12">
                  <c:v>2</c:v>
                </c:pt>
                <c:pt idx="13">
                  <c:v>2</c:v>
                </c:pt>
                <c:pt idx="14">
                  <c:v>2</c:v>
                </c:pt>
                <c:pt idx="15">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latin typeface="Cambria"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645161742067"/>
          <c:y val="0.124928248713107"/>
          <c:w val="0.77517985863383199"/>
          <c:h val="0.77732971799429995"/>
        </c:manualLayout>
      </c:layout>
      <c:barChart>
        <c:barDir val="bar"/>
        <c:grouping val="stacked"/>
        <c:varyColors val="0"/>
        <c:ser>
          <c:idx val="0"/>
          <c:order val="0"/>
          <c:tx>
            <c:strRef>
              <c:f>Sheet1!$B$1</c:f>
              <c:strCache>
                <c:ptCount val="1"/>
                <c:pt idx="0">
                  <c:v>Plus Closed irrigation</c:v>
                </c:pt>
              </c:strCache>
            </c:strRef>
          </c:tx>
          <c:spPr>
            <a:solidFill>
              <a:srgbClr val="FFFF99"/>
            </a:solidFill>
            <a:ln>
              <a:solidFill>
                <a:schemeClr val="bg2"/>
              </a:solidFill>
            </a:ln>
          </c:spPr>
          <c:invertIfNegative val="0"/>
          <c:dLbls>
            <c:spPr>
              <a:noFill/>
              <a:ln>
                <a:noFill/>
              </a:ln>
              <a:effectLst/>
            </c:spPr>
            <c:txPr>
              <a:bodyPr/>
              <a:lstStyle/>
              <a:p>
                <a:pPr>
                  <a:defRPr lang="ja-JP">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HBO+Irrigation</c:v>
                </c:pt>
                <c:pt idx="2">
                  <c:v>HBO</c:v>
                </c:pt>
              </c:strCache>
            </c:strRef>
          </c:cat>
          <c:val>
            <c:numRef>
              <c:f>Sheet1!$B$2:$B$4</c:f>
              <c:numCache>
                <c:formatCode>General</c:formatCode>
                <c:ptCount val="3"/>
                <c:pt idx="2">
                  <c:v>101</c:v>
                </c:pt>
              </c:numCache>
            </c:numRef>
          </c:val>
        </c:ser>
        <c:ser>
          <c:idx val="1"/>
          <c:order val="1"/>
          <c:tx>
            <c:strRef>
              <c:f>Sheet1!$C$1</c:f>
              <c:strCache>
                <c:ptCount val="1"/>
                <c:pt idx="0">
                  <c:v>Poor</c:v>
                </c:pt>
              </c:strCache>
            </c:strRef>
          </c:tx>
          <c:spPr>
            <a:solidFill>
              <a:srgbClr val="FF9999"/>
            </a:solidFill>
            <a:ln>
              <a:solidFill>
                <a:schemeClr val="bg2"/>
              </a:solidFill>
            </a:ln>
          </c:spPr>
          <c:invertIfNegative val="0"/>
          <c:dLbls>
            <c:dLbl>
              <c:idx val="1"/>
              <c:layout>
                <c:manualLayout>
                  <c:x val="-7.1140554877655901E-2"/>
                  <c:y val="-9.0634219654606302E-2"/>
                </c:manualLayout>
              </c:layout>
              <c:spPr/>
              <c:txPr>
                <a:bodyPr/>
                <a:lstStyle/>
                <a:p>
                  <a:pPr>
                    <a:defRPr lang="ja-JP">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ja-JP">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HBO+Irrigation</c:v>
                </c:pt>
                <c:pt idx="2">
                  <c:v>HBO</c:v>
                </c:pt>
              </c:strCache>
            </c:strRef>
          </c:cat>
          <c:val>
            <c:numRef>
              <c:f>Sheet1!$C$2:$C$4</c:f>
              <c:numCache>
                <c:formatCode>General</c:formatCode>
                <c:ptCount val="3"/>
                <c:pt idx="0">
                  <c:v>25</c:v>
                </c:pt>
                <c:pt idx="1">
                  <c:v>4</c:v>
                </c:pt>
                <c:pt idx="2">
                  <c:v>21</c:v>
                </c:pt>
              </c:numCache>
            </c:numRef>
          </c:val>
        </c:ser>
        <c:ser>
          <c:idx val="2"/>
          <c:order val="2"/>
          <c:tx>
            <c:strRef>
              <c:f>Sheet1!$D$1</c:f>
              <c:strCache>
                <c:ptCount val="1"/>
                <c:pt idx="0">
                  <c:v>Good</c:v>
                </c:pt>
              </c:strCache>
            </c:strRef>
          </c:tx>
          <c:spPr>
            <a:solidFill>
              <a:srgbClr val="99FF33"/>
            </a:solidFill>
            <a:ln>
              <a:solidFill>
                <a:schemeClr val="bg2"/>
              </a:solidFill>
            </a:ln>
          </c:spPr>
          <c:invertIfNegative val="0"/>
          <c:dLbls>
            <c:dLbl>
              <c:idx val="1"/>
              <c:layout>
                <c:manualLayout>
                  <c:x val="-1.1856759146276E-2"/>
                  <c:y val="-7.348720512535649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ja-JP">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HBO+Irrigation</c:v>
                </c:pt>
                <c:pt idx="2">
                  <c:v>HBO</c:v>
                </c:pt>
              </c:strCache>
            </c:strRef>
          </c:cat>
          <c:val>
            <c:numRef>
              <c:f>Sheet1!$D$2:$D$4</c:f>
              <c:numCache>
                <c:formatCode>General</c:formatCode>
                <c:ptCount val="3"/>
                <c:pt idx="0">
                  <c:v>346</c:v>
                </c:pt>
                <c:pt idx="1">
                  <c:v>97</c:v>
                </c:pt>
                <c:pt idx="2">
                  <c:v>249</c:v>
                </c:pt>
              </c:numCache>
            </c:numRef>
          </c:val>
        </c:ser>
        <c:dLbls>
          <c:showLegendKey val="0"/>
          <c:showVal val="0"/>
          <c:showCatName val="0"/>
          <c:showSerName val="0"/>
          <c:showPercent val="0"/>
          <c:showBubbleSize val="0"/>
        </c:dLbls>
        <c:gapWidth val="60"/>
        <c:overlap val="100"/>
        <c:axId val="651011384"/>
        <c:axId val="651008248"/>
      </c:barChart>
      <c:catAx>
        <c:axId val="651011384"/>
        <c:scaling>
          <c:orientation val="minMax"/>
        </c:scaling>
        <c:delete val="0"/>
        <c:axPos val="l"/>
        <c:numFmt formatCode="General" sourceLinked="0"/>
        <c:majorTickMark val="out"/>
        <c:minorTickMark val="none"/>
        <c:tickLblPos val="nextTo"/>
        <c:txPr>
          <a:bodyPr/>
          <a:lstStyle/>
          <a:p>
            <a:pPr>
              <a:defRPr lang="ja-JP" sz="2000">
                <a:solidFill>
                  <a:schemeClr val="tx1"/>
                </a:solidFill>
              </a:defRPr>
            </a:pPr>
            <a:endParaRPr lang="en-US"/>
          </a:p>
        </c:txPr>
        <c:crossAx val="651008248"/>
        <c:crosses val="autoZero"/>
        <c:auto val="1"/>
        <c:lblAlgn val="ctr"/>
        <c:lblOffset val="100"/>
        <c:noMultiLvlLbl val="0"/>
      </c:catAx>
      <c:valAx>
        <c:axId val="651008248"/>
        <c:scaling>
          <c:orientation val="minMax"/>
          <c:max val="400"/>
          <c:min val="0"/>
        </c:scaling>
        <c:delete val="0"/>
        <c:axPos val="b"/>
        <c:majorGridlines>
          <c:spPr>
            <a:ln>
              <a:solidFill>
                <a:schemeClr val="tx1"/>
              </a:solidFill>
            </a:ln>
          </c:spPr>
        </c:majorGridlines>
        <c:numFmt formatCode="General" sourceLinked="1"/>
        <c:majorTickMark val="out"/>
        <c:minorTickMark val="none"/>
        <c:tickLblPos val="nextTo"/>
        <c:txPr>
          <a:bodyPr/>
          <a:lstStyle/>
          <a:p>
            <a:pPr>
              <a:defRPr lang="ja-JP"/>
            </a:pPr>
            <a:endParaRPr lang="en-US"/>
          </a:p>
        </c:txPr>
        <c:crossAx val="651011384"/>
        <c:crosses val="autoZero"/>
        <c:crossBetween val="between"/>
        <c:majorUnit val="200"/>
      </c:valAx>
    </c:plotArea>
    <c:legend>
      <c:legendPos val="r"/>
      <c:layout>
        <c:manualLayout>
          <c:xMode val="edge"/>
          <c:yMode val="edge"/>
          <c:x val="0.386453442614687"/>
          <c:y val="2.56821387129826E-2"/>
          <c:w val="0.57797627994648604"/>
          <c:h val="9.6183950240096794E-2"/>
        </c:manualLayout>
      </c:layout>
      <c:overlay val="0"/>
      <c:txPr>
        <a:bodyPr/>
        <a:lstStyle/>
        <a:p>
          <a:pPr>
            <a:defRPr lang="ja-JP"/>
          </a:pPr>
          <a:endParaRPr lang="en-US"/>
        </a:p>
      </c:txPr>
    </c:legend>
    <c:plotVisOnly val="1"/>
    <c:dispBlanksAs val="gap"/>
    <c:showDLblsOverMax val="0"/>
  </c:chart>
  <c:spPr>
    <a:noFill/>
  </c:spPr>
  <c:txPr>
    <a:bodyPr/>
    <a:lstStyle/>
    <a:p>
      <a:pPr>
        <a:defRPr sz="20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10539981154401"/>
          <c:y val="6.0626944228419098E-2"/>
          <c:w val="0.69760561583692404"/>
          <c:h val="0.63404133958015596"/>
        </c:manualLayout>
      </c:layout>
      <c:barChart>
        <c:barDir val="bar"/>
        <c:grouping val="percentStacked"/>
        <c:varyColors val="0"/>
        <c:ser>
          <c:idx val="0"/>
          <c:order val="0"/>
          <c:tx>
            <c:strRef>
              <c:f>Sheet1!$B$1</c:f>
              <c:strCache>
                <c:ptCount val="1"/>
                <c:pt idx="0">
                  <c:v>Good</c:v>
                </c:pt>
              </c:strCache>
            </c:strRef>
          </c:tx>
          <c:spPr>
            <a:solidFill>
              <a:srgbClr val="CCFF66"/>
            </a:solidFill>
          </c:spPr>
          <c:invertIfNegative val="0"/>
          <c:dLbls>
            <c:dLbl>
              <c:idx val="0"/>
              <c:tx>
                <c:rich>
                  <a:bodyPr/>
                  <a:lstStyle/>
                  <a:p>
                    <a:r>
                      <a:rPr lang="en-US" altLang="en-US" sz="2000" smtClean="0"/>
                      <a:t>9</a:t>
                    </a:r>
                    <a:r>
                      <a:rPr lang="en-US" altLang="en-US" smtClean="0"/>
                      <a:t>7 (96.0%)</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ltLang="en-US" sz="2000" smtClean="0"/>
                      <a:t>2</a:t>
                    </a:r>
                    <a:r>
                      <a:rPr lang="en-US" altLang="en-US" smtClean="0"/>
                      <a:t>26 (88.3%)</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ja-JP" sz="20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HBOT plus irrigation therapy</c:v>
                </c:pt>
                <c:pt idx="1">
                  <c:v>Irrigation without HBOT</c:v>
                </c:pt>
              </c:strCache>
            </c:strRef>
          </c:cat>
          <c:val>
            <c:numRef>
              <c:f>Sheet1!$B$2:$B$3</c:f>
              <c:numCache>
                <c:formatCode>General</c:formatCode>
                <c:ptCount val="2"/>
                <c:pt idx="0">
                  <c:v>97</c:v>
                </c:pt>
                <c:pt idx="1">
                  <c:v>226</c:v>
                </c:pt>
              </c:numCache>
            </c:numRef>
          </c:val>
        </c:ser>
        <c:ser>
          <c:idx val="1"/>
          <c:order val="1"/>
          <c:tx>
            <c:strRef>
              <c:f>Sheet1!$C$1</c:f>
              <c:strCache>
                <c:ptCount val="1"/>
                <c:pt idx="0">
                  <c:v>Poor</c:v>
                </c:pt>
              </c:strCache>
            </c:strRef>
          </c:tx>
          <c:spPr>
            <a:solidFill>
              <a:srgbClr val="FF6699"/>
            </a:solidFill>
          </c:spPr>
          <c:invertIfNegative val="0"/>
          <c:dLbls>
            <c:dLbl>
              <c:idx val="0"/>
              <c:layout>
                <c:manualLayout>
                  <c:x val="-6.3992398091460803E-2"/>
                  <c:y val="8.6033801122368508E-3"/>
                </c:manualLayout>
              </c:layout>
              <c:tx>
                <c:rich>
                  <a:bodyPr/>
                  <a:lstStyle/>
                  <a:p>
                    <a:r>
                      <a:rPr lang="en-US" altLang="en-US" smtClean="0"/>
                      <a:t>4(4.0%)</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3.58981745391121E-2"/>
                  <c:y val="8.6040575437417496E-3"/>
                </c:manualLayout>
              </c:layout>
              <c:tx>
                <c:rich>
                  <a:bodyPr/>
                  <a:lstStyle/>
                  <a:p>
                    <a:r>
                      <a:rPr lang="en-US" altLang="en-US" dirty="0" smtClean="0"/>
                      <a:t>30(11.7%)</a:t>
                    </a:r>
                    <a:endParaRPr lang="en-US" alt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ja-JP">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HBOT plus irrigation therapy</c:v>
                </c:pt>
                <c:pt idx="1">
                  <c:v>Irrigation without HBOT</c:v>
                </c:pt>
              </c:strCache>
            </c:strRef>
          </c:cat>
          <c:val>
            <c:numRef>
              <c:f>Sheet1!$C$2:$C$3</c:f>
              <c:numCache>
                <c:formatCode>General</c:formatCode>
                <c:ptCount val="2"/>
                <c:pt idx="0">
                  <c:v>4</c:v>
                </c:pt>
                <c:pt idx="1">
                  <c:v>30</c:v>
                </c:pt>
              </c:numCache>
            </c:numRef>
          </c:val>
        </c:ser>
        <c:dLbls>
          <c:showLegendKey val="0"/>
          <c:showVal val="0"/>
          <c:showCatName val="0"/>
          <c:showSerName val="0"/>
          <c:showPercent val="0"/>
          <c:showBubbleSize val="0"/>
        </c:dLbls>
        <c:gapWidth val="49"/>
        <c:overlap val="100"/>
        <c:axId val="651012560"/>
        <c:axId val="651009816"/>
      </c:barChart>
      <c:catAx>
        <c:axId val="651012560"/>
        <c:scaling>
          <c:orientation val="maxMin"/>
        </c:scaling>
        <c:delete val="0"/>
        <c:axPos val="l"/>
        <c:numFmt formatCode="General" sourceLinked="0"/>
        <c:majorTickMark val="out"/>
        <c:minorTickMark val="none"/>
        <c:tickLblPos val="nextTo"/>
        <c:txPr>
          <a:bodyPr/>
          <a:lstStyle/>
          <a:p>
            <a:pPr>
              <a:defRPr lang="ja-JP"/>
            </a:pPr>
            <a:endParaRPr lang="en-US"/>
          </a:p>
        </c:txPr>
        <c:crossAx val="651009816"/>
        <c:crosses val="autoZero"/>
        <c:auto val="1"/>
        <c:lblAlgn val="ctr"/>
        <c:lblOffset val="100"/>
        <c:noMultiLvlLbl val="0"/>
      </c:catAx>
      <c:valAx>
        <c:axId val="651009816"/>
        <c:scaling>
          <c:orientation val="minMax"/>
          <c:min val="0"/>
        </c:scaling>
        <c:delete val="0"/>
        <c:axPos val="t"/>
        <c:majorGridlines/>
        <c:numFmt formatCode="0%" sourceLinked="1"/>
        <c:majorTickMark val="out"/>
        <c:minorTickMark val="none"/>
        <c:tickLblPos val="nextTo"/>
        <c:txPr>
          <a:bodyPr/>
          <a:lstStyle/>
          <a:p>
            <a:pPr>
              <a:defRPr lang="ja-JP"/>
            </a:pPr>
            <a:endParaRPr lang="en-US"/>
          </a:p>
        </c:txPr>
        <c:crossAx val="651012560"/>
        <c:crosses val="autoZero"/>
        <c:crossBetween val="between"/>
      </c:valAx>
    </c:plotArea>
    <c:legend>
      <c:legendPos val="r"/>
      <c:layout>
        <c:manualLayout>
          <c:xMode val="edge"/>
          <c:yMode val="edge"/>
          <c:x val="0.38959916449794701"/>
          <c:y val="0.83168638443966902"/>
          <c:w val="0.24673671951887299"/>
          <c:h val="0.10232806110974101"/>
        </c:manualLayout>
      </c:layout>
      <c:overlay val="0"/>
      <c:txPr>
        <a:bodyPr/>
        <a:lstStyle/>
        <a:p>
          <a:pPr>
            <a:defRPr lang="ja-JP"/>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30837857096401"/>
          <c:y val="0.13177196641618899"/>
          <c:w val="0.67319806898850598"/>
          <c:h val="0.64358527993991799"/>
        </c:manualLayout>
      </c:layout>
      <c:barChart>
        <c:barDir val="bar"/>
        <c:grouping val="percentStacked"/>
        <c:varyColors val="0"/>
        <c:ser>
          <c:idx val="0"/>
          <c:order val="0"/>
          <c:tx>
            <c:strRef>
              <c:f>Sheet1!$B$1</c:f>
              <c:strCache>
                <c:ptCount val="1"/>
                <c:pt idx="0">
                  <c:v>Good</c:v>
                </c:pt>
              </c:strCache>
            </c:strRef>
          </c:tx>
          <c:spPr>
            <a:solidFill>
              <a:srgbClr val="99FF33"/>
            </a:solidFill>
            <a:ln>
              <a:solidFill>
                <a:schemeClr val="bg2"/>
              </a:solidFill>
            </a:ln>
          </c:spPr>
          <c:invertIfNegative val="0"/>
          <c:dLbls>
            <c:dLbl>
              <c:idx val="0"/>
              <c:tx>
                <c:rich>
                  <a:bodyPr/>
                  <a:lstStyle/>
                  <a:p>
                    <a:r>
                      <a:rPr lang="en-US" altLang="en-US" smtClean="0">
                        <a:solidFill>
                          <a:schemeClr val="bg2"/>
                        </a:solidFill>
                      </a:rPr>
                      <a:t>1</a:t>
                    </a:r>
                    <a:r>
                      <a:rPr lang="en-US" altLang="en-US" smtClean="0"/>
                      <a:t>79</a:t>
                    </a:r>
                  </a:p>
                  <a:p>
                    <a:r>
                      <a:rPr lang="en-US" altLang="en-US" smtClean="0"/>
                      <a:t>77.8%</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ltLang="en-US" smtClean="0">
                        <a:solidFill>
                          <a:schemeClr val="bg2"/>
                        </a:solidFill>
                      </a:rPr>
                      <a:t>3</a:t>
                    </a:r>
                    <a:r>
                      <a:rPr lang="en-US" altLang="en-US" smtClean="0"/>
                      <a:t>0</a:t>
                    </a:r>
                  </a:p>
                  <a:p>
                    <a:r>
                      <a:rPr lang="en-US" altLang="en-US" smtClean="0"/>
                      <a:t>85.7%</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ja-JP">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NBW(-)</c:v>
                </c:pt>
                <c:pt idx="1">
                  <c:v>NBW(+)</c:v>
                </c:pt>
              </c:strCache>
            </c:strRef>
          </c:cat>
          <c:val>
            <c:numRef>
              <c:f>Sheet1!$B$2:$B$3</c:f>
              <c:numCache>
                <c:formatCode>General</c:formatCode>
                <c:ptCount val="2"/>
                <c:pt idx="0">
                  <c:v>179</c:v>
                </c:pt>
                <c:pt idx="1">
                  <c:v>30</c:v>
                </c:pt>
              </c:numCache>
            </c:numRef>
          </c:val>
        </c:ser>
        <c:ser>
          <c:idx val="1"/>
          <c:order val="1"/>
          <c:tx>
            <c:strRef>
              <c:f>Sheet1!$C$1</c:f>
              <c:strCache>
                <c:ptCount val="1"/>
                <c:pt idx="0">
                  <c:v>Improvement</c:v>
                </c:pt>
              </c:strCache>
            </c:strRef>
          </c:tx>
          <c:spPr>
            <a:solidFill>
              <a:srgbClr val="FFC000"/>
            </a:solidFill>
            <a:ln>
              <a:solidFill>
                <a:schemeClr val="bg2"/>
              </a:solidFill>
            </a:ln>
          </c:spPr>
          <c:invertIfNegative val="0"/>
          <c:dLbls>
            <c:dLbl>
              <c:idx val="0"/>
              <c:tx>
                <c:rich>
                  <a:bodyPr/>
                  <a:lstStyle/>
                  <a:p>
                    <a:r>
                      <a:rPr lang="en-US" altLang="en-US" smtClean="0"/>
                      <a:t>39</a:t>
                    </a:r>
                  </a:p>
                  <a:p>
                    <a:r>
                      <a:rPr lang="en-US" altLang="en-US" smtClean="0"/>
                      <a:t>17.0%</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ltLang="en-US" smtClean="0"/>
                      <a:t>3</a:t>
                    </a:r>
                  </a:p>
                  <a:p>
                    <a:r>
                      <a:rPr lang="en-US" altLang="en-US" smtClean="0"/>
                      <a:t>8.6%</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ja-JP">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NBW(-)</c:v>
                </c:pt>
                <c:pt idx="1">
                  <c:v>NBW(+)</c:v>
                </c:pt>
              </c:strCache>
            </c:strRef>
          </c:cat>
          <c:val>
            <c:numRef>
              <c:f>Sheet1!$C$2:$C$3</c:f>
              <c:numCache>
                <c:formatCode>General</c:formatCode>
                <c:ptCount val="2"/>
                <c:pt idx="0">
                  <c:v>39</c:v>
                </c:pt>
                <c:pt idx="1">
                  <c:v>3</c:v>
                </c:pt>
              </c:numCache>
            </c:numRef>
          </c:val>
        </c:ser>
        <c:ser>
          <c:idx val="2"/>
          <c:order val="2"/>
          <c:tx>
            <c:strRef>
              <c:f>Sheet1!$D$1</c:f>
              <c:strCache>
                <c:ptCount val="1"/>
                <c:pt idx="0">
                  <c:v>Poor</c:v>
                </c:pt>
              </c:strCache>
            </c:strRef>
          </c:tx>
          <c:spPr>
            <a:solidFill>
              <a:srgbClr val="FF9999"/>
            </a:solidFill>
            <a:ln>
              <a:solidFill>
                <a:schemeClr val="bg2"/>
              </a:solidFill>
            </a:ln>
          </c:spPr>
          <c:invertIfNegative val="0"/>
          <c:dLbls>
            <c:dLbl>
              <c:idx val="0"/>
              <c:layout>
                <c:manualLayout>
                  <c:x val="5.1694447743354098E-2"/>
                  <c:y val="0"/>
                </c:manualLayout>
              </c:layout>
              <c:tx>
                <c:rich>
                  <a:bodyPr/>
                  <a:lstStyle/>
                  <a:p>
                    <a:pPr>
                      <a:defRPr lang="ja-JP">
                        <a:solidFill>
                          <a:schemeClr val="tx1"/>
                        </a:solidFill>
                      </a:defRPr>
                    </a:pPr>
                    <a:r>
                      <a:rPr lang="en-US" altLang="en-US" smtClean="0">
                        <a:solidFill>
                          <a:schemeClr val="tx1"/>
                        </a:solidFill>
                      </a:rPr>
                      <a:t>12</a:t>
                    </a:r>
                  </a:p>
                  <a:p>
                    <a:pPr>
                      <a:defRPr lang="ja-JP">
                        <a:solidFill>
                          <a:schemeClr val="tx1"/>
                        </a:solidFill>
                      </a:defRPr>
                    </a:pPr>
                    <a:r>
                      <a:rPr lang="en-US" altLang="en-US" smtClean="0">
                        <a:solidFill>
                          <a:schemeClr val="tx1"/>
                        </a:solidFill>
                      </a:rPr>
                      <a:t>5.7%</a:t>
                    </a:r>
                    <a:endParaRPr lang="en-US" altLang="en-US">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extLst>
            </c:dLbl>
            <c:dLbl>
              <c:idx val="1"/>
              <c:layout>
                <c:manualLayout>
                  <c:x val="6.23374222787507E-2"/>
                  <c:y val="0"/>
                </c:manualLayout>
              </c:layout>
              <c:tx>
                <c:rich>
                  <a:bodyPr/>
                  <a:lstStyle/>
                  <a:p>
                    <a:pPr>
                      <a:defRPr lang="ja-JP">
                        <a:solidFill>
                          <a:schemeClr val="tx1"/>
                        </a:solidFill>
                      </a:defRPr>
                    </a:pPr>
                    <a:r>
                      <a:rPr lang="en-US" altLang="en-US" smtClean="0">
                        <a:solidFill>
                          <a:schemeClr val="tx1"/>
                        </a:solidFill>
                      </a:rPr>
                      <a:t>2</a:t>
                    </a:r>
                  </a:p>
                  <a:p>
                    <a:pPr>
                      <a:defRPr lang="ja-JP">
                        <a:solidFill>
                          <a:schemeClr val="tx1"/>
                        </a:solidFill>
                      </a:defRPr>
                    </a:pPr>
                    <a:r>
                      <a:rPr lang="en-US" altLang="en-US" smtClean="0">
                        <a:solidFill>
                          <a:schemeClr val="tx1"/>
                        </a:solidFill>
                      </a:rPr>
                      <a:t>5.2%</a:t>
                    </a:r>
                    <a:endParaRPr lang="en-US" altLang="en-US">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ja-JP">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NBW(-)</c:v>
                </c:pt>
                <c:pt idx="1">
                  <c:v>NBW(+)</c:v>
                </c:pt>
              </c:strCache>
            </c:strRef>
          </c:cat>
          <c:val>
            <c:numRef>
              <c:f>Sheet1!$D$2:$D$3</c:f>
              <c:numCache>
                <c:formatCode>General</c:formatCode>
                <c:ptCount val="2"/>
                <c:pt idx="0">
                  <c:v>12</c:v>
                </c:pt>
                <c:pt idx="1">
                  <c:v>2</c:v>
                </c:pt>
              </c:numCache>
            </c:numRef>
          </c:val>
        </c:ser>
        <c:dLbls>
          <c:showLegendKey val="0"/>
          <c:showVal val="0"/>
          <c:showCatName val="0"/>
          <c:showSerName val="0"/>
          <c:showPercent val="0"/>
          <c:showBubbleSize val="0"/>
        </c:dLbls>
        <c:gapWidth val="50"/>
        <c:overlap val="100"/>
        <c:axId val="651013344"/>
        <c:axId val="651014912"/>
      </c:barChart>
      <c:catAx>
        <c:axId val="651013344"/>
        <c:scaling>
          <c:orientation val="minMax"/>
        </c:scaling>
        <c:delete val="0"/>
        <c:axPos val="l"/>
        <c:numFmt formatCode="General" sourceLinked="0"/>
        <c:majorTickMark val="out"/>
        <c:minorTickMark val="none"/>
        <c:tickLblPos val="nextTo"/>
        <c:txPr>
          <a:bodyPr/>
          <a:lstStyle/>
          <a:p>
            <a:pPr>
              <a:defRPr lang="ja-JP"/>
            </a:pPr>
            <a:endParaRPr lang="en-US"/>
          </a:p>
        </c:txPr>
        <c:crossAx val="651014912"/>
        <c:crosses val="autoZero"/>
        <c:auto val="1"/>
        <c:lblAlgn val="ctr"/>
        <c:lblOffset val="100"/>
        <c:noMultiLvlLbl val="0"/>
      </c:catAx>
      <c:valAx>
        <c:axId val="651014912"/>
        <c:scaling>
          <c:orientation val="minMax"/>
        </c:scaling>
        <c:delete val="0"/>
        <c:axPos val="b"/>
        <c:majorGridlines/>
        <c:numFmt formatCode="0%" sourceLinked="1"/>
        <c:majorTickMark val="out"/>
        <c:minorTickMark val="none"/>
        <c:tickLblPos val="nextTo"/>
        <c:txPr>
          <a:bodyPr/>
          <a:lstStyle/>
          <a:p>
            <a:pPr>
              <a:defRPr lang="ja-JP"/>
            </a:pPr>
            <a:endParaRPr lang="en-US"/>
          </a:p>
        </c:txPr>
        <c:crossAx val="651013344"/>
        <c:crosses val="autoZero"/>
        <c:crossBetween val="between"/>
      </c:valAx>
    </c:plotArea>
    <c:legend>
      <c:legendPos val="r"/>
      <c:layout>
        <c:manualLayout>
          <c:xMode val="edge"/>
          <c:yMode val="edge"/>
          <c:x val="0.53372446164985599"/>
          <c:y val="9.9286694727396502E-4"/>
          <c:w val="0.438907889544842"/>
          <c:h val="8.3545072071969803E-2"/>
        </c:manualLayout>
      </c:layout>
      <c:overlay val="0"/>
      <c:txPr>
        <a:bodyPr/>
        <a:lstStyle/>
        <a:p>
          <a:pPr>
            <a:defRPr lang="ja-JP"/>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0.17892</cdr:x>
      <cdr:y>0.41447</cdr:y>
    </cdr:from>
    <cdr:to>
      <cdr:x>0.18867</cdr:x>
      <cdr:y>0.44495</cdr:y>
    </cdr:to>
    <cdr:sp macro="" textlink="">
      <cdr:nvSpPr>
        <cdr:cNvPr id="3" name="直線コネクタ 2"/>
        <cdr:cNvSpPr/>
      </cdr:nvSpPr>
      <cdr:spPr>
        <a:xfrm xmlns:a="http://schemas.openxmlformats.org/drawingml/2006/main">
          <a:off x="1749933" y="2452718"/>
          <a:ext cx="95356" cy="18040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0.15807</cdr:x>
      <cdr:y>0.42108</cdr:y>
    </cdr:from>
    <cdr:to>
      <cdr:x>0.18226</cdr:x>
      <cdr:y>0.42108</cdr:y>
    </cdr:to>
    <cdr:sp macro="" textlink="">
      <cdr:nvSpPr>
        <cdr:cNvPr id="6" name="直線コネクタ 5"/>
        <cdr:cNvSpPr/>
      </cdr:nvSpPr>
      <cdr:spPr>
        <a:xfrm xmlns:a="http://schemas.openxmlformats.org/drawingml/2006/main" flipH="1">
          <a:off x="1546044" y="2491874"/>
          <a:ext cx="236585" cy="0"/>
        </a:xfrm>
        <a:prstGeom xmlns:a="http://schemas.openxmlformats.org/drawingml/2006/main" prst="line">
          <a:avLst/>
        </a:prstGeom>
        <a:ln xmlns:a="http://schemas.openxmlformats.org/drawingml/2006/main">
          <a:solidFill>
            <a:schemeClr val="accent6">
              <a:lumMod val="20000"/>
              <a:lumOff val="8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2E22E-B51A-994B-A4FD-5CB488F795C4}" type="datetimeFigureOut">
              <a:rPr lang="en-US" smtClean="0"/>
              <a:pPr/>
              <a:t>4/22/2019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88BE2-D053-2746-B78B-7673278DB802}" type="slidenum">
              <a:rPr lang="en-US" smtClean="0"/>
              <a:pPr/>
              <a:t>‹#›</a:t>
            </a:fld>
            <a:endParaRPr lang="en-US"/>
          </a:p>
        </p:txBody>
      </p:sp>
    </p:spTree>
    <p:extLst>
      <p:ext uri="{BB962C8B-B14F-4D97-AF65-F5344CB8AC3E}">
        <p14:creationId xmlns:p14="http://schemas.microsoft.com/office/powerpoint/2010/main" val="2782245847"/>
      </p:ext>
    </p:extLst>
  </p:cSld>
  <p:clrMap bg1="lt1" tx1="dk1" bg2="lt2" tx2="dk2" accent1="accent1" accent2="accent2" accent3="accent3" accent4="accent4" accent5="accent5" accent6="accent6" hlink="hlink" folHlink="folHlink"/>
  <p:notesStyle>
    <a:lvl1pPr marL="0" algn="l" defTabSz="446456" rtl="0" eaLnBrk="1" latinLnBrk="0" hangingPunct="1">
      <a:defRPr sz="1172" kern="1200">
        <a:solidFill>
          <a:schemeClr val="tx1"/>
        </a:solidFill>
        <a:latin typeface="+mn-lt"/>
        <a:ea typeface="+mn-ea"/>
        <a:cs typeface="+mn-cs"/>
      </a:defRPr>
    </a:lvl1pPr>
    <a:lvl2pPr marL="446456" algn="l" defTabSz="446456" rtl="0" eaLnBrk="1" latinLnBrk="0" hangingPunct="1">
      <a:defRPr sz="1172" kern="1200">
        <a:solidFill>
          <a:schemeClr val="tx1"/>
        </a:solidFill>
        <a:latin typeface="+mn-lt"/>
        <a:ea typeface="+mn-ea"/>
        <a:cs typeface="+mn-cs"/>
      </a:defRPr>
    </a:lvl2pPr>
    <a:lvl3pPr marL="892912" algn="l" defTabSz="446456" rtl="0" eaLnBrk="1" latinLnBrk="0" hangingPunct="1">
      <a:defRPr sz="1172" kern="1200">
        <a:solidFill>
          <a:schemeClr val="tx1"/>
        </a:solidFill>
        <a:latin typeface="+mn-lt"/>
        <a:ea typeface="+mn-ea"/>
        <a:cs typeface="+mn-cs"/>
      </a:defRPr>
    </a:lvl3pPr>
    <a:lvl4pPr marL="1339367" algn="l" defTabSz="446456" rtl="0" eaLnBrk="1" latinLnBrk="0" hangingPunct="1">
      <a:defRPr sz="1172" kern="1200">
        <a:solidFill>
          <a:schemeClr val="tx1"/>
        </a:solidFill>
        <a:latin typeface="+mn-lt"/>
        <a:ea typeface="+mn-ea"/>
        <a:cs typeface="+mn-cs"/>
      </a:defRPr>
    </a:lvl4pPr>
    <a:lvl5pPr marL="1785823" algn="l" defTabSz="446456" rtl="0" eaLnBrk="1" latinLnBrk="0" hangingPunct="1">
      <a:defRPr sz="1172" kern="1200">
        <a:solidFill>
          <a:schemeClr val="tx1"/>
        </a:solidFill>
        <a:latin typeface="+mn-lt"/>
        <a:ea typeface="+mn-ea"/>
        <a:cs typeface="+mn-cs"/>
      </a:defRPr>
    </a:lvl5pPr>
    <a:lvl6pPr marL="2232279" algn="l" defTabSz="446456" rtl="0" eaLnBrk="1" latinLnBrk="0" hangingPunct="1">
      <a:defRPr sz="1172" kern="1200">
        <a:solidFill>
          <a:schemeClr val="tx1"/>
        </a:solidFill>
        <a:latin typeface="+mn-lt"/>
        <a:ea typeface="+mn-ea"/>
        <a:cs typeface="+mn-cs"/>
      </a:defRPr>
    </a:lvl6pPr>
    <a:lvl7pPr marL="2678735" algn="l" defTabSz="446456" rtl="0" eaLnBrk="1" latinLnBrk="0" hangingPunct="1">
      <a:defRPr sz="1172" kern="1200">
        <a:solidFill>
          <a:schemeClr val="tx1"/>
        </a:solidFill>
        <a:latin typeface="+mn-lt"/>
        <a:ea typeface="+mn-ea"/>
        <a:cs typeface="+mn-cs"/>
      </a:defRPr>
    </a:lvl7pPr>
    <a:lvl8pPr marL="3125191" algn="l" defTabSz="446456" rtl="0" eaLnBrk="1" latinLnBrk="0" hangingPunct="1">
      <a:defRPr sz="1172" kern="1200">
        <a:solidFill>
          <a:schemeClr val="tx1"/>
        </a:solidFill>
        <a:latin typeface="+mn-lt"/>
        <a:ea typeface="+mn-ea"/>
        <a:cs typeface="+mn-cs"/>
      </a:defRPr>
    </a:lvl8pPr>
    <a:lvl9pPr marL="3571646" algn="l" defTabSz="446456" rtl="0" eaLnBrk="1" latinLnBrk="0" hangingPunct="1">
      <a:defRPr sz="11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2A57B-FBD6-D143-B590-9B45EC76B6F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1343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53492" y="3986551"/>
            <a:ext cx="8380678" cy="637235"/>
          </a:xfrm>
          <a:prstGeom prst="rect">
            <a:avLst/>
          </a:prstGeom>
        </p:spPr>
        <p:txBody>
          <a:bodyPr wrap="square" lIns="174185" tIns="174185" rIns="174185" bIns="174185">
            <a:spAutoFit/>
          </a:bodyPr>
          <a:lstStyle>
            <a:lvl1pPr marL="0" indent="0">
              <a:buNone/>
              <a:defRPr sz="1855">
                <a:solidFill>
                  <a:schemeClr val="accent5">
                    <a:lumMod val="50000"/>
                  </a:schemeClr>
                </a:solidFill>
                <a:latin typeface="Times New Roman" pitchFamily="18" charset="0"/>
                <a:cs typeface="Times New Roman" pitchFamily="18" charset="0"/>
              </a:defRPr>
            </a:lvl1pPr>
            <a:lvl2pPr marL="1105373" indent="-425143">
              <a:defRPr sz="1855">
                <a:latin typeface="Trebuchet MS" pitchFamily="34" charset="0"/>
              </a:defRPr>
            </a:lvl2pPr>
            <a:lvl3pPr marL="1530518" indent="-425143">
              <a:defRPr sz="1855">
                <a:latin typeface="Trebuchet MS" pitchFamily="34" charset="0"/>
              </a:defRPr>
            </a:lvl3pPr>
            <a:lvl4pPr marL="1998176" indent="-467659">
              <a:defRPr sz="1855">
                <a:latin typeface="Trebuchet MS" pitchFamily="34" charset="0"/>
              </a:defRPr>
            </a:lvl4pPr>
            <a:lvl5pPr marL="2338291" indent="-340115">
              <a:defRPr sz="1855">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768618" y="3424508"/>
            <a:ext cx="8374062" cy="558201"/>
          </a:xfrm>
          <a:prstGeom prst="rect">
            <a:avLst/>
          </a:prstGeom>
          <a:noFill/>
        </p:spPr>
        <p:txBody>
          <a:bodyPr lIns="69674" tIns="69674" rIns="69674" bIns="69674" anchor="ctr" anchorCtr="0">
            <a:spAutoFit/>
          </a:bodyPr>
          <a:lstStyle>
            <a:lvl1pPr marL="0" indent="0" algn="ctr">
              <a:buNone/>
              <a:defRPr sz="2734"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768616" y="8839361"/>
            <a:ext cx="8375385" cy="558201"/>
          </a:xfrm>
          <a:prstGeom prst="rect">
            <a:avLst/>
          </a:prstGeom>
          <a:noFill/>
        </p:spPr>
        <p:txBody>
          <a:bodyPr wrap="square" lIns="69674" tIns="69674" rIns="69674" bIns="69674" anchor="ctr" anchorCtr="0">
            <a:spAutoFit/>
          </a:bodyPr>
          <a:lstStyle>
            <a:lvl1pPr marL="0" indent="0" algn="ctr">
              <a:buNone/>
              <a:defRPr sz="2734"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9655972" y="3986551"/>
            <a:ext cx="8374062" cy="637235"/>
          </a:xfrm>
          <a:prstGeom prst="rect">
            <a:avLst/>
          </a:prstGeom>
        </p:spPr>
        <p:txBody>
          <a:bodyPr wrap="square" lIns="174185" tIns="174185" rIns="174185" bIns="174185">
            <a:spAutoFit/>
          </a:bodyPr>
          <a:lstStyle>
            <a:lvl1pPr marL="0" indent="0">
              <a:buNone/>
              <a:defRPr sz="1855">
                <a:solidFill>
                  <a:schemeClr val="accent5">
                    <a:lumMod val="50000"/>
                  </a:schemeClr>
                </a:solidFill>
                <a:latin typeface="Times New Roman" pitchFamily="18" charset="0"/>
                <a:cs typeface="Times New Roman" pitchFamily="18" charset="0"/>
              </a:defRPr>
            </a:lvl1pPr>
            <a:lvl2pPr marL="1105373" indent="-425143">
              <a:defRPr sz="1855">
                <a:latin typeface="Trebuchet MS" pitchFamily="34" charset="0"/>
              </a:defRPr>
            </a:lvl2pPr>
            <a:lvl3pPr marL="1530518" indent="-425143">
              <a:defRPr sz="1855">
                <a:latin typeface="Trebuchet MS" pitchFamily="34" charset="0"/>
              </a:defRPr>
            </a:lvl3pPr>
            <a:lvl4pPr marL="1998176" indent="-467659">
              <a:defRPr sz="1855">
                <a:latin typeface="Trebuchet MS" pitchFamily="34" charset="0"/>
              </a:defRPr>
            </a:lvl4pPr>
            <a:lvl5pPr marL="2338291" indent="-340115">
              <a:defRPr sz="1855">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655974" y="3424508"/>
            <a:ext cx="8374062" cy="558201"/>
          </a:xfrm>
          <a:prstGeom prst="rect">
            <a:avLst/>
          </a:prstGeom>
          <a:noFill/>
        </p:spPr>
        <p:txBody>
          <a:bodyPr lIns="69674" tIns="69674" rIns="69674" bIns="69674" anchor="ctr" anchorCtr="0">
            <a:spAutoFit/>
          </a:bodyPr>
          <a:lstStyle>
            <a:lvl1pPr marL="0" indent="0" algn="ctr">
              <a:buNone/>
              <a:defRPr sz="2734"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8548616" y="3986551"/>
            <a:ext cx="8374062" cy="637235"/>
          </a:xfrm>
          <a:prstGeom prst="rect">
            <a:avLst/>
          </a:prstGeom>
        </p:spPr>
        <p:txBody>
          <a:bodyPr wrap="square" lIns="174185" tIns="174185" rIns="174185" bIns="174185">
            <a:spAutoFit/>
          </a:bodyPr>
          <a:lstStyle>
            <a:lvl1pPr marL="0" indent="0">
              <a:buNone/>
              <a:defRPr sz="1855">
                <a:solidFill>
                  <a:schemeClr val="accent5">
                    <a:lumMod val="50000"/>
                  </a:schemeClr>
                </a:solidFill>
                <a:latin typeface="Times New Roman" pitchFamily="18" charset="0"/>
                <a:cs typeface="Times New Roman" pitchFamily="18" charset="0"/>
              </a:defRPr>
            </a:lvl1pPr>
            <a:lvl2pPr marL="1105373" indent="-425143">
              <a:defRPr sz="1855">
                <a:latin typeface="Trebuchet MS" pitchFamily="34" charset="0"/>
              </a:defRPr>
            </a:lvl2pPr>
            <a:lvl3pPr marL="1530518" indent="-425143">
              <a:defRPr sz="1855">
                <a:latin typeface="Trebuchet MS" pitchFamily="34" charset="0"/>
              </a:defRPr>
            </a:lvl3pPr>
            <a:lvl4pPr marL="1998176" indent="-467659">
              <a:defRPr sz="1855">
                <a:latin typeface="Trebuchet MS" pitchFamily="34" charset="0"/>
              </a:defRPr>
            </a:lvl4pPr>
            <a:lvl5pPr marL="2338291" indent="-340115">
              <a:defRPr sz="1855">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8542001" y="3424508"/>
            <a:ext cx="8381999" cy="558201"/>
          </a:xfrm>
          <a:prstGeom prst="rect">
            <a:avLst/>
          </a:prstGeom>
          <a:noFill/>
        </p:spPr>
        <p:txBody>
          <a:bodyPr lIns="69674" tIns="69674" rIns="69674" bIns="69674" anchor="ctr" anchorCtr="0">
            <a:spAutoFit/>
          </a:bodyPr>
          <a:lstStyle>
            <a:lvl1pPr marL="0" indent="0" algn="ctr">
              <a:buNone/>
              <a:defRPr sz="2734"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7428355" y="3424508"/>
            <a:ext cx="8372515" cy="558201"/>
          </a:xfrm>
          <a:prstGeom prst="rect">
            <a:avLst/>
          </a:prstGeom>
          <a:noFill/>
        </p:spPr>
        <p:txBody>
          <a:bodyPr wrap="square" lIns="69674" tIns="69674" rIns="69674" bIns="69674" anchor="ctr" anchorCtr="0">
            <a:spAutoFit/>
          </a:bodyPr>
          <a:lstStyle>
            <a:lvl1pPr marL="0" indent="0" algn="ctr">
              <a:buNone/>
              <a:defRPr sz="2734"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7428355" y="3986551"/>
            <a:ext cx="8372515" cy="637235"/>
          </a:xfrm>
          <a:prstGeom prst="rect">
            <a:avLst/>
          </a:prstGeom>
        </p:spPr>
        <p:txBody>
          <a:bodyPr wrap="square" lIns="174185" tIns="174185" rIns="174185" bIns="174185">
            <a:spAutoFit/>
          </a:bodyPr>
          <a:lstStyle>
            <a:lvl1pPr marL="0" indent="0">
              <a:buNone/>
              <a:defRPr sz="1855">
                <a:solidFill>
                  <a:schemeClr val="accent5">
                    <a:lumMod val="50000"/>
                  </a:schemeClr>
                </a:solidFill>
                <a:latin typeface="Times New Roman" pitchFamily="18" charset="0"/>
                <a:cs typeface="Times New Roman" pitchFamily="18" charset="0"/>
              </a:defRPr>
            </a:lvl1pPr>
            <a:lvl2pPr marL="1105373" indent="-425143">
              <a:defRPr sz="1855">
                <a:latin typeface="Trebuchet MS" pitchFamily="34" charset="0"/>
              </a:defRPr>
            </a:lvl2pPr>
            <a:lvl3pPr marL="1530518" indent="-425143">
              <a:defRPr sz="1855">
                <a:latin typeface="Trebuchet MS" pitchFamily="34" charset="0"/>
              </a:defRPr>
            </a:lvl3pPr>
            <a:lvl4pPr marL="1998176" indent="-467659">
              <a:defRPr sz="1855">
                <a:latin typeface="Trebuchet MS" pitchFamily="34" charset="0"/>
              </a:defRPr>
            </a:lvl4pPr>
            <a:lvl5pPr marL="2338291" indent="-340115">
              <a:defRPr sz="1855">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7428355" y="8877001"/>
            <a:ext cx="8372515" cy="558201"/>
          </a:xfrm>
          <a:prstGeom prst="rect">
            <a:avLst/>
          </a:prstGeom>
          <a:noFill/>
        </p:spPr>
        <p:txBody>
          <a:bodyPr wrap="square" lIns="69674" tIns="69674" rIns="69674" bIns="69674" anchor="ctr" anchorCtr="0">
            <a:spAutoFit/>
          </a:bodyPr>
          <a:lstStyle>
            <a:lvl1pPr marL="0" indent="0" algn="ctr">
              <a:buNone/>
              <a:defRPr sz="2734"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7428357" y="9382127"/>
            <a:ext cx="8376708" cy="637235"/>
          </a:xfrm>
          <a:prstGeom prst="rect">
            <a:avLst/>
          </a:prstGeom>
        </p:spPr>
        <p:txBody>
          <a:bodyPr wrap="square" lIns="174185" tIns="174185" rIns="174185" bIns="174185">
            <a:spAutoFit/>
          </a:bodyPr>
          <a:lstStyle>
            <a:lvl1pPr marL="0" indent="0">
              <a:buNone/>
              <a:defRPr sz="1855">
                <a:solidFill>
                  <a:schemeClr val="accent5">
                    <a:lumMod val="50000"/>
                  </a:schemeClr>
                </a:solidFill>
                <a:latin typeface="Times New Roman" pitchFamily="18" charset="0"/>
                <a:cs typeface="Times New Roman" pitchFamily="18" charset="0"/>
              </a:defRPr>
            </a:lvl1pPr>
            <a:lvl2pPr marL="1105373" indent="-425143">
              <a:defRPr sz="1855">
                <a:latin typeface="Trebuchet MS" pitchFamily="34" charset="0"/>
              </a:defRPr>
            </a:lvl2pPr>
            <a:lvl3pPr marL="1530518" indent="-425143">
              <a:defRPr sz="1855">
                <a:latin typeface="Trebuchet MS" pitchFamily="34" charset="0"/>
              </a:defRPr>
            </a:lvl3pPr>
            <a:lvl4pPr marL="1998176" indent="-467659">
              <a:defRPr sz="1855">
                <a:latin typeface="Trebuchet MS" pitchFamily="34" charset="0"/>
              </a:defRPr>
            </a:lvl4pPr>
            <a:lvl5pPr marL="2338291" indent="-340115">
              <a:defRPr sz="1855">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7428355" y="16006166"/>
            <a:ext cx="8372515" cy="558201"/>
          </a:xfrm>
          <a:prstGeom prst="rect">
            <a:avLst/>
          </a:prstGeom>
          <a:noFill/>
        </p:spPr>
        <p:txBody>
          <a:bodyPr wrap="square" lIns="69674" tIns="69674" rIns="69674" bIns="69674" anchor="ctr" anchorCtr="0">
            <a:spAutoFit/>
          </a:bodyPr>
          <a:lstStyle>
            <a:lvl1pPr marL="0" indent="0" algn="ctr">
              <a:buNone/>
              <a:defRPr sz="2734"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7428357" y="16520904"/>
            <a:ext cx="8376708" cy="637235"/>
          </a:xfrm>
          <a:prstGeom prst="rect">
            <a:avLst/>
          </a:prstGeom>
        </p:spPr>
        <p:txBody>
          <a:bodyPr wrap="square" lIns="174185" tIns="174185" rIns="174185" bIns="174185">
            <a:spAutoFit/>
          </a:bodyPr>
          <a:lstStyle>
            <a:lvl1pPr marL="0" indent="0">
              <a:buNone/>
              <a:defRPr sz="1855">
                <a:solidFill>
                  <a:schemeClr val="accent5">
                    <a:lumMod val="50000"/>
                  </a:schemeClr>
                </a:solidFill>
                <a:latin typeface="Times New Roman" pitchFamily="18" charset="0"/>
                <a:cs typeface="Times New Roman" pitchFamily="18" charset="0"/>
              </a:defRPr>
            </a:lvl1pPr>
            <a:lvl2pPr marL="1105373" indent="-425143">
              <a:defRPr sz="1855">
                <a:latin typeface="Trebuchet MS" pitchFamily="34" charset="0"/>
              </a:defRPr>
            </a:lvl2pPr>
            <a:lvl3pPr marL="1530518" indent="-425143">
              <a:defRPr sz="1855">
                <a:latin typeface="Trebuchet MS" pitchFamily="34" charset="0"/>
              </a:defRPr>
            </a:lvl3pPr>
            <a:lvl4pPr marL="1998176" indent="-467659">
              <a:defRPr sz="1855">
                <a:latin typeface="Trebuchet MS" pitchFamily="34" charset="0"/>
              </a:defRPr>
            </a:lvl4pPr>
            <a:lvl5pPr marL="2338291" indent="-340115">
              <a:defRPr sz="1855">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753492" y="9344721"/>
            <a:ext cx="8380678" cy="637235"/>
          </a:xfrm>
          <a:prstGeom prst="rect">
            <a:avLst/>
          </a:prstGeom>
        </p:spPr>
        <p:txBody>
          <a:bodyPr wrap="square" lIns="174185" tIns="174185" rIns="174185" bIns="174185">
            <a:spAutoFit/>
          </a:bodyPr>
          <a:lstStyle>
            <a:lvl1pPr marL="0" indent="0">
              <a:buNone/>
              <a:defRPr sz="1855">
                <a:solidFill>
                  <a:schemeClr val="accent5">
                    <a:lumMod val="50000"/>
                  </a:schemeClr>
                </a:solidFill>
                <a:latin typeface="Times New Roman" pitchFamily="18" charset="0"/>
                <a:cs typeface="Times New Roman" pitchFamily="18" charset="0"/>
              </a:defRPr>
            </a:lvl1pPr>
            <a:lvl2pPr marL="1105373" indent="-425143">
              <a:defRPr sz="1855">
                <a:latin typeface="Trebuchet MS" pitchFamily="34" charset="0"/>
              </a:defRPr>
            </a:lvl2pPr>
            <a:lvl3pPr marL="1530518" indent="-425143">
              <a:defRPr sz="1855">
                <a:latin typeface="Trebuchet MS" pitchFamily="34" charset="0"/>
              </a:defRPr>
            </a:lvl3pPr>
            <a:lvl4pPr marL="1998176" indent="-467659">
              <a:defRPr sz="1855">
                <a:latin typeface="Trebuchet MS" pitchFamily="34" charset="0"/>
              </a:defRPr>
            </a:lvl4pPr>
            <a:lvl5pPr marL="2338291" indent="-340115">
              <a:defRPr sz="1855">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4943828" y="2114967"/>
            <a:ext cx="26665807" cy="800100"/>
          </a:xfrm>
          <a:prstGeom prst="rect">
            <a:avLst/>
          </a:prstGeom>
        </p:spPr>
        <p:txBody>
          <a:bodyPr lIns="69677" tIns="34839" rIns="69677" bIns="34839">
            <a:normAutofit/>
          </a:bodyPr>
          <a:lstStyle>
            <a:lvl1pPr marL="0" indent="0" algn="ctr">
              <a:buFontTx/>
              <a:buNone/>
              <a:defRPr sz="4491">
                <a:solidFill>
                  <a:schemeClr val="accent5">
                    <a:lumMod val="50000"/>
                  </a:schemeClr>
                </a:solidFill>
                <a:latin typeface="+mj-lt"/>
              </a:defRPr>
            </a:lvl1pPr>
            <a:lvl2pPr>
              <a:buFontTx/>
              <a:buNone/>
              <a:defRPr sz="5369"/>
            </a:lvl2pPr>
            <a:lvl3pPr>
              <a:buFontTx/>
              <a:buNone/>
              <a:defRPr sz="5369"/>
            </a:lvl3pPr>
            <a:lvl4pPr>
              <a:buFontTx/>
              <a:buNone/>
              <a:defRPr sz="5369"/>
            </a:lvl4pPr>
            <a:lvl5pPr>
              <a:buFontTx/>
              <a:buNone/>
              <a:defRPr sz="5369"/>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4943828" y="1314867"/>
            <a:ext cx="26665807" cy="800100"/>
          </a:xfrm>
          <a:prstGeom prst="rect">
            <a:avLst/>
          </a:prstGeom>
        </p:spPr>
        <p:txBody>
          <a:bodyPr lIns="69677" tIns="34839" rIns="69677" bIns="34839" anchor="t" anchorCtr="1">
            <a:normAutofit/>
          </a:bodyPr>
          <a:lstStyle>
            <a:lvl1pPr marL="0" indent="0" algn="ctr">
              <a:buFontTx/>
              <a:buNone/>
              <a:defRPr sz="6541">
                <a:solidFill>
                  <a:schemeClr val="accent5">
                    <a:lumMod val="50000"/>
                  </a:schemeClr>
                </a:solidFill>
                <a:latin typeface="+mj-lt"/>
              </a:defRPr>
            </a:lvl1pPr>
            <a:lvl2pPr>
              <a:buFontTx/>
              <a:buNone/>
              <a:defRPr sz="5369"/>
            </a:lvl2pPr>
            <a:lvl3pPr>
              <a:buFontTx/>
              <a:buNone/>
              <a:defRPr sz="5369"/>
            </a:lvl3pPr>
            <a:lvl4pPr>
              <a:buFontTx/>
              <a:buNone/>
              <a:defRPr sz="5369"/>
            </a:lvl4pPr>
            <a:lvl5pPr>
              <a:buFontTx/>
              <a:buNone/>
              <a:defRPr sz="5369"/>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4943828" y="291133"/>
            <a:ext cx="26665807" cy="1023734"/>
          </a:xfrm>
          <a:prstGeom prst="rect">
            <a:avLst/>
          </a:prstGeom>
        </p:spPr>
        <p:txBody>
          <a:bodyPr lIns="69677" tIns="34839" rIns="69677" bIns="34839" anchor="t" anchorCtr="1">
            <a:normAutofit/>
          </a:bodyPr>
          <a:lstStyle>
            <a:lvl1pPr marL="0" indent="0" algn="ctr">
              <a:buFontTx/>
              <a:buNone/>
              <a:defRPr sz="8591" b="1">
                <a:solidFill>
                  <a:schemeClr val="accent5">
                    <a:lumMod val="50000"/>
                  </a:schemeClr>
                </a:solidFill>
                <a:latin typeface="+mj-lt"/>
              </a:defRPr>
            </a:lvl1pPr>
            <a:lvl2pPr>
              <a:buFontTx/>
              <a:buNone/>
              <a:defRPr sz="5369"/>
            </a:lvl2pPr>
            <a:lvl3pPr>
              <a:buFontTx/>
              <a:buNone/>
              <a:defRPr sz="5369"/>
            </a:lvl3pPr>
            <a:lvl4pPr>
              <a:buFontTx/>
              <a:buNone/>
              <a:defRPr sz="5369"/>
            </a:lvl4pPr>
            <a:lvl5pPr>
              <a:buFontTx/>
              <a:buNone/>
              <a:defRPr sz="5369"/>
            </a:lvl5pPr>
          </a:lstStyle>
          <a:p>
            <a:pPr lvl="0"/>
            <a:r>
              <a:rPr lang="en-US" dirty="0" smtClean="0"/>
              <a:t>Click here to add title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1" y="1828800"/>
            <a:ext cx="31089600" cy="3429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3" y="819151"/>
            <a:ext cx="12033252" cy="3486150"/>
          </a:xfrm>
          <a:prstGeom prst="rect">
            <a:avLst/>
          </a:prstGeom>
        </p:spPr>
        <p:txBody>
          <a:bodyPr anchor="b"/>
          <a:lstStyle>
            <a:lvl1pPr algn="l">
              <a:defRPr sz="7127"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14300201" y="819153"/>
            <a:ext cx="20447000" cy="17559339"/>
          </a:xfrm>
          <a:prstGeom prst="rect">
            <a:avLst/>
          </a:prstGeom>
        </p:spPr>
        <p:txBody>
          <a:bodyPr/>
          <a:lstStyle>
            <a:lvl1pPr>
              <a:defRPr sz="11422"/>
            </a:lvl1pPr>
            <a:lvl2pPr>
              <a:defRPr sz="9958"/>
            </a:lvl2pPr>
            <a:lvl3pPr>
              <a:defRPr sz="8591"/>
            </a:lvl3pPr>
            <a:lvl4pPr>
              <a:defRPr sz="7127"/>
            </a:lvl4pPr>
            <a:lvl5pPr>
              <a:defRPr sz="7127"/>
            </a:lvl5pPr>
            <a:lvl6pPr>
              <a:defRPr sz="7127"/>
            </a:lvl6pPr>
            <a:lvl7pPr>
              <a:defRPr sz="7127"/>
            </a:lvl7pPr>
            <a:lvl8pPr>
              <a:defRPr sz="7127"/>
            </a:lvl8pPr>
            <a:lvl9pPr>
              <a:defRPr sz="712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1828803" y="4305302"/>
            <a:ext cx="12033252" cy="14073189"/>
          </a:xfrm>
          <a:prstGeom prst="rect">
            <a:avLst/>
          </a:prstGeom>
        </p:spPr>
        <p:txBody>
          <a:bodyPr/>
          <a:lstStyle>
            <a:lvl1pPr marL="0" indent="0">
              <a:buNone/>
              <a:defRPr sz="4979"/>
            </a:lvl1pPr>
            <a:lvl2pPr marL="1632678" indent="0">
              <a:buNone/>
              <a:defRPr sz="4296"/>
            </a:lvl2pPr>
            <a:lvl3pPr marL="3265358" indent="0">
              <a:buNone/>
              <a:defRPr sz="3612"/>
            </a:lvl3pPr>
            <a:lvl4pPr marL="4898036" indent="0">
              <a:buNone/>
              <a:defRPr sz="3222"/>
            </a:lvl4pPr>
            <a:lvl5pPr marL="6530715" indent="0">
              <a:buNone/>
              <a:defRPr sz="3222"/>
            </a:lvl5pPr>
            <a:lvl6pPr marL="8163394" indent="0">
              <a:buNone/>
              <a:defRPr sz="3222"/>
            </a:lvl6pPr>
            <a:lvl7pPr marL="9796072" indent="0">
              <a:buNone/>
              <a:defRPr sz="3222"/>
            </a:lvl7pPr>
            <a:lvl8pPr marL="11428750" indent="0">
              <a:buNone/>
              <a:defRPr sz="3222"/>
            </a:lvl8pPr>
            <a:lvl9pPr marL="13061429" indent="0">
              <a:buNone/>
              <a:defRPr sz="3222"/>
            </a:lvl9pPr>
          </a:lstStyle>
          <a:p>
            <a:pPr lvl="0"/>
            <a:r>
              <a:rPr lang="ja-JP" altLang="en-US" smtClean="0"/>
              <a:t>マスタ テキストの書式設定</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169152" y="14401800"/>
            <a:ext cx="21945600" cy="1700214"/>
          </a:xfrm>
          <a:prstGeom prst="rect">
            <a:avLst/>
          </a:prstGeom>
        </p:spPr>
        <p:txBody>
          <a:bodyPr anchor="b"/>
          <a:lstStyle>
            <a:lvl1pPr algn="l">
              <a:defRPr sz="7127"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7169152" y="1838325"/>
            <a:ext cx="21945600" cy="12344400"/>
          </a:xfrm>
          <a:prstGeom prst="rect">
            <a:avLst/>
          </a:prstGeom>
        </p:spPr>
        <p:txBody>
          <a:bodyPr/>
          <a:lstStyle>
            <a:lvl1pPr marL="0" indent="0">
              <a:buNone/>
              <a:defRPr sz="11422"/>
            </a:lvl1pPr>
            <a:lvl2pPr marL="1632678" indent="0">
              <a:buNone/>
              <a:defRPr sz="9958"/>
            </a:lvl2pPr>
            <a:lvl3pPr marL="3265358" indent="0">
              <a:buNone/>
              <a:defRPr sz="8591"/>
            </a:lvl3pPr>
            <a:lvl4pPr marL="4898036" indent="0">
              <a:buNone/>
              <a:defRPr sz="7127"/>
            </a:lvl4pPr>
            <a:lvl5pPr marL="6530715" indent="0">
              <a:buNone/>
              <a:defRPr sz="7127"/>
            </a:lvl5pPr>
            <a:lvl6pPr marL="8163394" indent="0">
              <a:buNone/>
              <a:defRPr sz="7127"/>
            </a:lvl6pPr>
            <a:lvl7pPr marL="9796072" indent="0">
              <a:buNone/>
              <a:defRPr sz="7127"/>
            </a:lvl7pPr>
            <a:lvl8pPr marL="11428750" indent="0">
              <a:buNone/>
              <a:defRPr sz="7127"/>
            </a:lvl8pPr>
            <a:lvl9pPr marL="13061429" indent="0">
              <a:buNone/>
              <a:defRPr sz="7127"/>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7169152" y="16102016"/>
            <a:ext cx="21945600" cy="2414586"/>
          </a:xfrm>
          <a:prstGeom prst="rect">
            <a:avLst/>
          </a:prstGeom>
        </p:spPr>
        <p:txBody>
          <a:bodyPr/>
          <a:lstStyle>
            <a:lvl1pPr marL="0" indent="0">
              <a:buNone/>
              <a:defRPr sz="4979"/>
            </a:lvl1pPr>
            <a:lvl2pPr marL="1632678" indent="0">
              <a:buNone/>
              <a:defRPr sz="4296"/>
            </a:lvl2pPr>
            <a:lvl3pPr marL="3265358" indent="0">
              <a:buNone/>
              <a:defRPr sz="3612"/>
            </a:lvl3pPr>
            <a:lvl4pPr marL="4898036" indent="0">
              <a:buNone/>
              <a:defRPr sz="3222"/>
            </a:lvl4pPr>
            <a:lvl5pPr marL="6530715" indent="0">
              <a:buNone/>
              <a:defRPr sz="3222"/>
            </a:lvl5pPr>
            <a:lvl6pPr marL="8163394" indent="0">
              <a:buNone/>
              <a:defRPr sz="3222"/>
            </a:lvl6pPr>
            <a:lvl7pPr marL="9796072" indent="0">
              <a:buNone/>
              <a:defRPr sz="3222"/>
            </a:lvl7pPr>
            <a:lvl8pPr marL="11428750" indent="0">
              <a:buNone/>
              <a:defRPr sz="3222"/>
            </a:lvl8pPr>
            <a:lvl9pPr marL="13061429" indent="0">
              <a:buNone/>
              <a:defRPr sz="3222"/>
            </a:lvl9pPr>
          </a:lstStyle>
          <a:p>
            <a:pPr lvl="0"/>
            <a:r>
              <a:rPr lang="ja-JP" altLang="en-US" smtClean="0"/>
              <a:t>マスタ テキストの書式設定</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1" y="1828800"/>
            <a:ext cx="31089600" cy="3429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43201" y="6629400"/>
            <a:ext cx="31089600" cy="123444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6060401" y="1828800"/>
            <a:ext cx="7772400" cy="17145000"/>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43200" y="1828800"/>
            <a:ext cx="22707601" cy="171450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514600" y="1095378"/>
            <a:ext cx="31546801" cy="3976689"/>
          </a:xfrm>
          <a:prstGeom prst="rect">
            <a:avLst/>
          </a:prstGeo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3996255" y="12892511"/>
            <a:ext cx="8820150" cy="1728785"/>
          </a:xfrm>
          <a:prstGeom prst="rect">
            <a:avLst/>
          </a:prstGeom>
        </p:spPr>
        <p:txBody>
          <a:bodyPr anchor="b">
            <a:noAutofit/>
          </a:bodyPr>
          <a:lstStyle>
            <a:lvl1pPr marL="0" indent="0">
              <a:buNone/>
              <a:defRPr sz="718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367918" indent="0">
              <a:buNone/>
              <a:defRPr sz="5984" b="1"/>
            </a:lvl2pPr>
            <a:lvl3pPr marL="2735834" indent="0">
              <a:buNone/>
              <a:defRPr sz="5385" b="1"/>
            </a:lvl3pPr>
            <a:lvl4pPr marL="4103752" indent="0">
              <a:buNone/>
              <a:defRPr sz="4788" b="1"/>
            </a:lvl4pPr>
            <a:lvl5pPr marL="5471669" indent="0">
              <a:buNone/>
              <a:defRPr sz="4788" b="1"/>
            </a:lvl5pPr>
            <a:lvl6pPr marL="6839586" indent="0">
              <a:buNone/>
              <a:defRPr sz="4788" b="1"/>
            </a:lvl6pPr>
            <a:lvl7pPr marL="8207503" indent="0">
              <a:buNone/>
              <a:defRPr sz="4788" b="1"/>
            </a:lvl7pPr>
            <a:lvl8pPr marL="9575421" indent="0">
              <a:buNone/>
              <a:defRPr sz="4788" b="1"/>
            </a:lvl8pPr>
            <a:lvl9pPr marL="10943337" indent="0">
              <a:buNone/>
              <a:defRPr sz="4788" b="1"/>
            </a:lvl9pPr>
          </a:lstStyle>
          <a:p>
            <a:pPr lvl="0"/>
            <a:r>
              <a:rPr lang="en-US" dirty="0" smtClean="0"/>
              <a:t>Click to edit Master text styles</a:t>
            </a:r>
          </a:p>
        </p:txBody>
      </p:sp>
      <p:sp>
        <p:nvSpPr>
          <p:cNvPr id="20" name="Picture Placeholder 2"/>
          <p:cNvSpPr>
            <a:spLocks noGrp="1" noChangeAspect="1"/>
          </p:cNvSpPr>
          <p:nvPr>
            <p:ph type="pic" idx="15"/>
          </p:nvPr>
        </p:nvSpPr>
        <p:spPr>
          <a:xfrm>
            <a:off x="3996255" y="6769062"/>
            <a:ext cx="882015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788"/>
            </a:lvl1pPr>
            <a:lvl2pPr marL="1367918" indent="0">
              <a:buNone/>
              <a:defRPr sz="4788"/>
            </a:lvl2pPr>
            <a:lvl3pPr marL="2735834" indent="0">
              <a:buNone/>
              <a:defRPr sz="4788"/>
            </a:lvl3pPr>
            <a:lvl4pPr marL="4103752" indent="0">
              <a:buNone/>
              <a:defRPr sz="4788"/>
            </a:lvl4pPr>
            <a:lvl5pPr marL="5471669" indent="0">
              <a:buNone/>
              <a:defRPr sz="4788"/>
            </a:lvl5pPr>
            <a:lvl6pPr marL="6839586" indent="0">
              <a:buNone/>
              <a:defRPr sz="4788"/>
            </a:lvl6pPr>
            <a:lvl7pPr marL="8207503" indent="0">
              <a:buNone/>
              <a:defRPr sz="4788"/>
            </a:lvl7pPr>
            <a:lvl8pPr marL="9575421" indent="0">
              <a:buNone/>
              <a:defRPr sz="4788"/>
            </a:lvl8pPr>
            <a:lvl9pPr marL="10943337" indent="0">
              <a:buNone/>
              <a:defRPr sz="4788"/>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3996255" y="14621298"/>
            <a:ext cx="8820150" cy="1977567"/>
          </a:xfrm>
          <a:prstGeom prst="rect">
            <a:avLst/>
          </a:prstGeom>
        </p:spPr>
        <p:txBody>
          <a:bodyPr anchor="t">
            <a:normAutofit/>
          </a:bodyPr>
          <a:lstStyle>
            <a:lvl1pPr marL="0" indent="0">
              <a:buNone/>
              <a:defRPr sz="4189"/>
            </a:lvl1pPr>
            <a:lvl2pPr marL="1367918" indent="0">
              <a:buNone/>
              <a:defRPr sz="3590"/>
            </a:lvl2pPr>
            <a:lvl3pPr marL="2735834" indent="0">
              <a:buNone/>
              <a:defRPr sz="2992"/>
            </a:lvl3pPr>
            <a:lvl4pPr marL="4103752" indent="0">
              <a:buNone/>
              <a:defRPr sz="2692"/>
            </a:lvl4pPr>
            <a:lvl5pPr marL="5471669" indent="0">
              <a:buNone/>
              <a:defRPr sz="2692"/>
            </a:lvl5pPr>
            <a:lvl6pPr marL="6839586" indent="0">
              <a:buNone/>
              <a:defRPr sz="2692"/>
            </a:lvl6pPr>
            <a:lvl7pPr marL="8207503" indent="0">
              <a:buNone/>
              <a:defRPr sz="2692"/>
            </a:lvl7pPr>
            <a:lvl8pPr marL="9575421" indent="0">
              <a:buNone/>
              <a:defRPr sz="2692"/>
            </a:lvl8pPr>
            <a:lvl9pPr marL="10943337" indent="0">
              <a:buNone/>
              <a:defRPr sz="2692"/>
            </a:lvl9pPr>
          </a:lstStyle>
          <a:p>
            <a:pPr lvl="0"/>
            <a:r>
              <a:rPr lang="en-US" dirty="0" smtClean="0"/>
              <a:t>Click to edit Master text styles</a:t>
            </a:r>
          </a:p>
        </p:txBody>
      </p:sp>
      <p:sp>
        <p:nvSpPr>
          <p:cNvPr id="22" name="Text Placeholder 4"/>
          <p:cNvSpPr>
            <a:spLocks noGrp="1"/>
          </p:cNvSpPr>
          <p:nvPr>
            <p:ph type="body" sz="quarter" idx="3"/>
          </p:nvPr>
        </p:nvSpPr>
        <p:spPr>
          <a:xfrm>
            <a:off x="13706994" y="12892511"/>
            <a:ext cx="8791575" cy="1728785"/>
          </a:xfrm>
          <a:prstGeom prst="rect">
            <a:avLst/>
          </a:prstGeom>
        </p:spPr>
        <p:txBody>
          <a:bodyPr anchor="b">
            <a:noAutofit/>
          </a:bodyPr>
          <a:lstStyle>
            <a:lvl1pPr marL="0" indent="0">
              <a:buNone/>
              <a:defRPr sz="718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367918" indent="0">
              <a:buNone/>
              <a:defRPr sz="5984" b="1"/>
            </a:lvl2pPr>
            <a:lvl3pPr marL="2735834" indent="0">
              <a:buNone/>
              <a:defRPr sz="5385" b="1"/>
            </a:lvl3pPr>
            <a:lvl4pPr marL="4103752" indent="0">
              <a:buNone/>
              <a:defRPr sz="4788" b="1"/>
            </a:lvl4pPr>
            <a:lvl5pPr marL="5471669" indent="0">
              <a:buNone/>
              <a:defRPr sz="4788" b="1"/>
            </a:lvl5pPr>
            <a:lvl6pPr marL="6839586" indent="0">
              <a:buNone/>
              <a:defRPr sz="4788" b="1"/>
            </a:lvl6pPr>
            <a:lvl7pPr marL="8207503" indent="0">
              <a:buNone/>
              <a:defRPr sz="4788" b="1"/>
            </a:lvl7pPr>
            <a:lvl8pPr marL="9575421" indent="0">
              <a:buNone/>
              <a:defRPr sz="4788" b="1"/>
            </a:lvl8pPr>
            <a:lvl9pPr marL="10943337" indent="0">
              <a:buNone/>
              <a:defRPr sz="4788" b="1"/>
            </a:lvl9pPr>
          </a:lstStyle>
          <a:p>
            <a:pPr lvl="0"/>
            <a:r>
              <a:rPr lang="en-US" smtClean="0"/>
              <a:t>Click to edit Master text styles</a:t>
            </a:r>
          </a:p>
        </p:txBody>
      </p:sp>
      <p:sp>
        <p:nvSpPr>
          <p:cNvPr id="23" name="Picture Placeholder 2"/>
          <p:cNvSpPr>
            <a:spLocks noGrp="1" noChangeAspect="1"/>
          </p:cNvSpPr>
          <p:nvPr>
            <p:ph type="pic" idx="21"/>
          </p:nvPr>
        </p:nvSpPr>
        <p:spPr>
          <a:xfrm>
            <a:off x="13706990" y="6769062"/>
            <a:ext cx="879157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788"/>
            </a:lvl1pPr>
            <a:lvl2pPr marL="1367918" indent="0">
              <a:buNone/>
              <a:defRPr sz="4788"/>
            </a:lvl2pPr>
            <a:lvl3pPr marL="2735834" indent="0">
              <a:buNone/>
              <a:defRPr sz="4788"/>
            </a:lvl3pPr>
            <a:lvl4pPr marL="4103752" indent="0">
              <a:buNone/>
              <a:defRPr sz="4788"/>
            </a:lvl4pPr>
            <a:lvl5pPr marL="5471669" indent="0">
              <a:buNone/>
              <a:defRPr sz="4788"/>
            </a:lvl5pPr>
            <a:lvl6pPr marL="6839586" indent="0">
              <a:buNone/>
              <a:defRPr sz="4788"/>
            </a:lvl6pPr>
            <a:lvl7pPr marL="8207503" indent="0">
              <a:buNone/>
              <a:defRPr sz="4788"/>
            </a:lvl7pPr>
            <a:lvl8pPr marL="9575421" indent="0">
              <a:buNone/>
              <a:defRPr sz="4788"/>
            </a:lvl8pPr>
            <a:lvl9pPr marL="10943337" indent="0">
              <a:buNone/>
              <a:defRPr sz="4788"/>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13702933" y="14621295"/>
            <a:ext cx="8803217" cy="1977567"/>
          </a:xfrm>
          <a:prstGeom prst="rect">
            <a:avLst/>
          </a:prstGeom>
        </p:spPr>
        <p:txBody>
          <a:bodyPr anchor="t">
            <a:normAutofit/>
          </a:bodyPr>
          <a:lstStyle>
            <a:lvl1pPr marL="0" indent="0">
              <a:buNone/>
              <a:defRPr sz="4189"/>
            </a:lvl1pPr>
            <a:lvl2pPr marL="1367918" indent="0">
              <a:buNone/>
              <a:defRPr sz="3590"/>
            </a:lvl2pPr>
            <a:lvl3pPr marL="2735834" indent="0">
              <a:buNone/>
              <a:defRPr sz="2992"/>
            </a:lvl3pPr>
            <a:lvl4pPr marL="4103752" indent="0">
              <a:buNone/>
              <a:defRPr sz="2692"/>
            </a:lvl4pPr>
            <a:lvl5pPr marL="5471669" indent="0">
              <a:buNone/>
              <a:defRPr sz="2692"/>
            </a:lvl5pPr>
            <a:lvl6pPr marL="6839586" indent="0">
              <a:buNone/>
              <a:defRPr sz="2692"/>
            </a:lvl6pPr>
            <a:lvl7pPr marL="8207503" indent="0">
              <a:buNone/>
              <a:defRPr sz="2692"/>
            </a:lvl7pPr>
            <a:lvl8pPr marL="9575421" indent="0">
              <a:buNone/>
              <a:defRPr sz="2692"/>
            </a:lvl8pPr>
            <a:lvl9pPr marL="10943337" indent="0">
              <a:buNone/>
              <a:defRPr sz="2692"/>
            </a:lvl9pPr>
          </a:lstStyle>
          <a:p>
            <a:pPr lvl="0"/>
            <a:r>
              <a:rPr lang="en-US" dirty="0" smtClean="0"/>
              <a:t>Click to edit Master text styles</a:t>
            </a:r>
          </a:p>
        </p:txBody>
      </p:sp>
      <p:sp>
        <p:nvSpPr>
          <p:cNvPr id="25" name="Text Placeholder 4"/>
          <p:cNvSpPr>
            <a:spLocks noGrp="1"/>
          </p:cNvSpPr>
          <p:nvPr>
            <p:ph type="body" sz="quarter" idx="13"/>
          </p:nvPr>
        </p:nvSpPr>
        <p:spPr>
          <a:xfrm>
            <a:off x="23412970" y="12892511"/>
            <a:ext cx="8796338" cy="1728785"/>
          </a:xfrm>
          <a:prstGeom prst="rect">
            <a:avLst/>
          </a:prstGeom>
        </p:spPr>
        <p:txBody>
          <a:bodyPr anchor="b">
            <a:noAutofit/>
          </a:bodyPr>
          <a:lstStyle>
            <a:lvl1pPr marL="0" indent="0">
              <a:buNone/>
              <a:defRPr sz="718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367918" indent="0">
              <a:buNone/>
              <a:defRPr sz="5984" b="1"/>
            </a:lvl2pPr>
            <a:lvl3pPr marL="2735834" indent="0">
              <a:buNone/>
              <a:defRPr sz="5385" b="1"/>
            </a:lvl3pPr>
            <a:lvl4pPr marL="4103752" indent="0">
              <a:buNone/>
              <a:defRPr sz="4788" b="1"/>
            </a:lvl4pPr>
            <a:lvl5pPr marL="5471669" indent="0">
              <a:buNone/>
              <a:defRPr sz="4788" b="1"/>
            </a:lvl5pPr>
            <a:lvl6pPr marL="6839586" indent="0">
              <a:buNone/>
              <a:defRPr sz="4788" b="1"/>
            </a:lvl6pPr>
            <a:lvl7pPr marL="8207503" indent="0">
              <a:buNone/>
              <a:defRPr sz="4788" b="1"/>
            </a:lvl7pPr>
            <a:lvl8pPr marL="9575421" indent="0">
              <a:buNone/>
              <a:defRPr sz="4788" b="1"/>
            </a:lvl8pPr>
            <a:lvl9pPr marL="10943337" indent="0">
              <a:buNone/>
              <a:defRPr sz="4788" b="1"/>
            </a:lvl9pPr>
          </a:lstStyle>
          <a:p>
            <a:pPr lvl="0"/>
            <a:r>
              <a:rPr lang="en-US" smtClean="0"/>
              <a:t>Click to edit Master text styles</a:t>
            </a:r>
          </a:p>
        </p:txBody>
      </p:sp>
      <p:sp>
        <p:nvSpPr>
          <p:cNvPr id="26" name="Picture Placeholder 2"/>
          <p:cNvSpPr>
            <a:spLocks noGrp="1" noChangeAspect="1"/>
          </p:cNvSpPr>
          <p:nvPr>
            <p:ph type="pic" idx="22"/>
          </p:nvPr>
        </p:nvSpPr>
        <p:spPr>
          <a:xfrm>
            <a:off x="23412967" y="6769062"/>
            <a:ext cx="8796338"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788"/>
            </a:lvl1pPr>
            <a:lvl2pPr marL="1367918" indent="0">
              <a:buNone/>
              <a:defRPr sz="4788"/>
            </a:lvl2pPr>
            <a:lvl3pPr marL="2735834" indent="0">
              <a:buNone/>
              <a:defRPr sz="4788"/>
            </a:lvl3pPr>
            <a:lvl4pPr marL="4103752" indent="0">
              <a:buNone/>
              <a:defRPr sz="4788"/>
            </a:lvl4pPr>
            <a:lvl5pPr marL="5471669" indent="0">
              <a:buNone/>
              <a:defRPr sz="4788"/>
            </a:lvl5pPr>
            <a:lvl6pPr marL="6839586" indent="0">
              <a:buNone/>
              <a:defRPr sz="4788"/>
            </a:lvl6pPr>
            <a:lvl7pPr marL="8207503" indent="0">
              <a:buNone/>
              <a:defRPr sz="4788"/>
            </a:lvl7pPr>
            <a:lvl8pPr marL="9575421" indent="0">
              <a:buNone/>
              <a:defRPr sz="4788"/>
            </a:lvl8pPr>
            <a:lvl9pPr marL="10943337" indent="0">
              <a:buNone/>
              <a:defRPr sz="4788"/>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23412593" y="14621290"/>
            <a:ext cx="8807991" cy="1977567"/>
          </a:xfrm>
          <a:prstGeom prst="rect">
            <a:avLst/>
          </a:prstGeom>
        </p:spPr>
        <p:txBody>
          <a:bodyPr anchor="t">
            <a:normAutofit/>
          </a:bodyPr>
          <a:lstStyle>
            <a:lvl1pPr marL="0" indent="0">
              <a:buNone/>
              <a:defRPr sz="4189"/>
            </a:lvl1pPr>
            <a:lvl2pPr marL="1367918" indent="0">
              <a:buNone/>
              <a:defRPr sz="3590"/>
            </a:lvl2pPr>
            <a:lvl3pPr marL="2735834" indent="0">
              <a:buNone/>
              <a:defRPr sz="2992"/>
            </a:lvl3pPr>
            <a:lvl4pPr marL="4103752" indent="0">
              <a:buNone/>
              <a:defRPr sz="2692"/>
            </a:lvl4pPr>
            <a:lvl5pPr marL="5471669" indent="0">
              <a:buNone/>
              <a:defRPr sz="2692"/>
            </a:lvl5pPr>
            <a:lvl6pPr marL="6839586" indent="0">
              <a:buNone/>
              <a:defRPr sz="2692"/>
            </a:lvl6pPr>
            <a:lvl7pPr marL="8207503" indent="0">
              <a:buNone/>
              <a:defRPr sz="2692"/>
            </a:lvl7pPr>
            <a:lvl8pPr marL="9575421" indent="0">
              <a:buNone/>
              <a:defRPr sz="2692"/>
            </a:lvl8pPr>
            <a:lvl9pPr marL="10943337" indent="0">
              <a:buNone/>
              <a:defRPr sz="2692"/>
            </a:lvl9pPr>
          </a:lstStyle>
          <a:p>
            <a:pPr lvl="0"/>
            <a:r>
              <a:rPr lang="en-US" smtClean="0"/>
              <a:t>Click to edit Master text styles</a:t>
            </a:r>
          </a:p>
        </p:txBody>
      </p:sp>
    </p:spTree>
    <p:extLst>
      <p:ext uri="{BB962C8B-B14F-4D97-AF65-F5344CB8AC3E}">
        <p14:creationId xmlns:p14="http://schemas.microsoft.com/office/powerpoint/2010/main" val="105293391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413558" y="818430"/>
            <a:ext cx="25748885" cy="1355943"/>
          </a:xfrm>
          <a:prstGeom prst="rect">
            <a:avLst/>
          </a:prstGeom>
        </p:spPr>
        <p:txBody>
          <a:bodyPr vert="horz" anchor="ctr"/>
          <a:lstStyle>
            <a:lvl1pPr marL="0" indent="0" algn="ctr">
              <a:buNone/>
              <a:defRPr sz="703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413558" y="2174373"/>
            <a:ext cx="25748885" cy="970701"/>
          </a:xfrm>
          <a:prstGeom prst="rect">
            <a:avLst/>
          </a:prstGeom>
        </p:spPr>
        <p:txBody>
          <a:bodyPr vert="horz" anchor="ctr"/>
          <a:lstStyle>
            <a:lvl1pPr marL="0" indent="0" algn="ctr">
              <a:buNone/>
              <a:defRPr sz="5272"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413558" y="3145072"/>
            <a:ext cx="25748885" cy="970701"/>
          </a:xfrm>
          <a:prstGeom prst="rect">
            <a:avLst/>
          </a:prstGeom>
        </p:spPr>
        <p:txBody>
          <a:bodyPr vert="horz" anchor="ctr"/>
          <a:lstStyle>
            <a:lvl1pPr marL="0" indent="0" algn="ctr">
              <a:buNone/>
              <a:defRPr sz="4296"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16457" y="5148422"/>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Introduction/Abstract (click to edit)</a:t>
            </a:r>
            <a:endParaRPr lang="en-US" dirty="0"/>
          </a:p>
        </p:txBody>
      </p:sp>
      <p:sp>
        <p:nvSpPr>
          <p:cNvPr id="28" name="Content Placeholder 27"/>
          <p:cNvSpPr>
            <a:spLocks noGrp="1"/>
          </p:cNvSpPr>
          <p:nvPr>
            <p:ph sz="quarter" idx="14" hasCustomPrompt="1"/>
          </p:nvPr>
        </p:nvSpPr>
        <p:spPr>
          <a:xfrm>
            <a:off x="898237" y="6014556"/>
            <a:ext cx="16949854" cy="5039017"/>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
        <p:nvSpPr>
          <p:cNvPr id="29" name="Text Placeholder 25"/>
          <p:cNvSpPr>
            <a:spLocks noGrp="1"/>
          </p:cNvSpPr>
          <p:nvPr>
            <p:ph type="body" sz="quarter" idx="15" hasCustomPrompt="1"/>
          </p:nvPr>
        </p:nvSpPr>
        <p:spPr>
          <a:xfrm>
            <a:off x="18736318" y="12361107"/>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Conclusion (click to edit)</a:t>
            </a:r>
            <a:endParaRPr lang="en-US" dirty="0"/>
          </a:p>
        </p:txBody>
      </p:sp>
      <p:sp>
        <p:nvSpPr>
          <p:cNvPr id="31" name="Text Placeholder 25"/>
          <p:cNvSpPr>
            <a:spLocks noGrp="1"/>
          </p:cNvSpPr>
          <p:nvPr>
            <p:ph type="body" sz="quarter" idx="17" hasCustomPrompt="1"/>
          </p:nvPr>
        </p:nvSpPr>
        <p:spPr>
          <a:xfrm>
            <a:off x="898237" y="11093279"/>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Methods (click to edit)</a:t>
            </a:r>
            <a:endParaRPr lang="en-US" dirty="0"/>
          </a:p>
        </p:txBody>
      </p:sp>
      <p:sp>
        <p:nvSpPr>
          <p:cNvPr id="32" name="Content Placeholder 27"/>
          <p:cNvSpPr>
            <a:spLocks noGrp="1"/>
          </p:cNvSpPr>
          <p:nvPr>
            <p:ph sz="quarter" idx="18" hasCustomPrompt="1"/>
          </p:nvPr>
        </p:nvSpPr>
        <p:spPr>
          <a:xfrm>
            <a:off x="898237" y="11933703"/>
            <a:ext cx="16949854" cy="8441514"/>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
        <p:nvSpPr>
          <p:cNvPr id="34" name="Content Placeholder 27"/>
          <p:cNvSpPr>
            <a:spLocks noGrp="1"/>
          </p:cNvSpPr>
          <p:nvPr>
            <p:ph sz="quarter" idx="20" hasCustomPrompt="1"/>
          </p:nvPr>
        </p:nvSpPr>
        <p:spPr>
          <a:xfrm>
            <a:off x="18736318" y="13201530"/>
            <a:ext cx="16949854" cy="3624800"/>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
        <p:nvSpPr>
          <p:cNvPr id="35" name="Text Placeholder 25"/>
          <p:cNvSpPr>
            <a:spLocks noGrp="1"/>
          </p:cNvSpPr>
          <p:nvPr>
            <p:ph type="body" sz="quarter" idx="21" hasCustomPrompt="1"/>
          </p:nvPr>
        </p:nvSpPr>
        <p:spPr>
          <a:xfrm>
            <a:off x="18736318" y="16826330"/>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References (click to edit)</a:t>
            </a:r>
            <a:endParaRPr lang="en-US" dirty="0"/>
          </a:p>
        </p:txBody>
      </p:sp>
      <p:sp>
        <p:nvSpPr>
          <p:cNvPr id="36" name="Content Placeholder 27"/>
          <p:cNvSpPr>
            <a:spLocks noGrp="1"/>
          </p:cNvSpPr>
          <p:nvPr>
            <p:ph sz="quarter" idx="22" hasCustomPrompt="1"/>
          </p:nvPr>
        </p:nvSpPr>
        <p:spPr>
          <a:xfrm>
            <a:off x="18736318" y="17666753"/>
            <a:ext cx="16949854" cy="2708464"/>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
        <p:nvSpPr>
          <p:cNvPr id="15" name="Text Placeholder 25"/>
          <p:cNvSpPr>
            <a:spLocks noGrp="1"/>
          </p:cNvSpPr>
          <p:nvPr>
            <p:ph type="body" sz="quarter" idx="23" hasCustomPrompt="1"/>
          </p:nvPr>
        </p:nvSpPr>
        <p:spPr>
          <a:xfrm>
            <a:off x="18736318" y="5170341"/>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Results (click to edit)</a:t>
            </a:r>
            <a:endParaRPr lang="en-US" dirty="0"/>
          </a:p>
        </p:txBody>
      </p:sp>
      <p:sp>
        <p:nvSpPr>
          <p:cNvPr id="17" name="Content Placeholder 27"/>
          <p:cNvSpPr>
            <a:spLocks noGrp="1"/>
          </p:cNvSpPr>
          <p:nvPr>
            <p:ph sz="quarter" idx="24" hasCustomPrompt="1"/>
          </p:nvPr>
        </p:nvSpPr>
        <p:spPr>
          <a:xfrm>
            <a:off x="18736318" y="6010766"/>
            <a:ext cx="16949854" cy="6350344"/>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413558" y="818429"/>
            <a:ext cx="25748885" cy="1355943"/>
          </a:xfrm>
          <a:prstGeom prst="rect">
            <a:avLst/>
          </a:prstGeom>
        </p:spPr>
        <p:txBody>
          <a:bodyPr vert="horz" anchor="ctr"/>
          <a:lstStyle>
            <a:lvl1pPr marL="0" indent="0" algn="ctr">
              <a:buNone/>
              <a:defRPr sz="703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413558" y="2174372"/>
            <a:ext cx="25748885" cy="970701"/>
          </a:xfrm>
          <a:prstGeom prst="rect">
            <a:avLst/>
          </a:prstGeom>
        </p:spPr>
        <p:txBody>
          <a:bodyPr vert="horz" anchor="ctr"/>
          <a:lstStyle>
            <a:lvl1pPr marL="0" indent="0" algn="ctr">
              <a:buNone/>
              <a:defRPr sz="5272"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413558" y="3145072"/>
            <a:ext cx="25748885" cy="970701"/>
          </a:xfrm>
          <a:prstGeom prst="rect">
            <a:avLst/>
          </a:prstGeom>
        </p:spPr>
        <p:txBody>
          <a:bodyPr vert="horz" anchor="ctr"/>
          <a:lstStyle>
            <a:lvl1pPr marL="0" indent="0" algn="ctr">
              <a:buNone/>
              <a:defRPr sz="4296"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16457" y="5148422"/>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Introduction/Abstract (click to edit)</a:t>
            </a:r>
            <a:endParaRPr lang="en-US" dirty="0"/>
          </a:p>
        </p:txBody>
      </p:sp>
      <p:sp>
        <p:nvSpPr>
          <p:cNvPr id="28" name="Content Placeholder 27"/>
          <p:cNvSpPr>
            <a:spLocks noGrp="1"/>
          </p:cNvSpPr>
          <p:nvPr>
            <p:ph sz="quarter" idx="14" hasCustomPrompt="1"/>
          </p:nvPr>
        </p:nvSpPr>
        <p:spPr>
          <a:xfrm>
            <a:off x="898237" y="6014555"/>
            <a:ext cx="16949854" cy="5039017"/>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
        <p:nvSpPr>
          <p:cNvPr id="29" name="Text Placeholder 25"/>
          <p:cNvSpPr>
            <a:spLocks noGrp="1"/>
          </p:cNvSpPr>
          <p:nvPr>
            <p:ph type="body" sz="quarter" idx="15" hasCustomPrompt="1"/>
          </p:nvPr>
        </p:nvSpPr>
        <p:spPr>
          <a:xfrm>
            <a:off x="18736318" y="12361107"/>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Conclusion (click to edit)</a:t>
            </a:r>
            <a:endParaRPr lang="en-US" dirty="0"/>
          </a:p>
        </p:txBody>
      </p:sp>
      <p:sp>
        <p:nvSpPr>
          <p:cNvPr id="31" name="Text Placeholder 25"/>
          <p:cNvSpPr>
            <a:spLocks noGrp="1"/>
          </p:cNvSpPr>
          <p:nvPr>
            <p:ph type="body" sz="quarter" idx="17" hasCustomPrompt="1"/>
          </p:nvPr>
        </p:nvSpPr>
        <p:spPr>
          <a:xfrm>
            <a:off x="898237" y="11093279"/>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Methods (click to edit)</a:t>
            </a:r>
            <a:endParaRPr lang="en-US" dirty="0"/>
          </a:p>
        </p:txBody>
      </p:sp>
      <p:sp>
        <p:nvSpPr>
          <p:cNvPr id="32" name="Content Placeholder 27"/>
          <p:cNvSpPr>
            <a:spLocks noGrp="1"/>
          </p:cNvSpPr>
          <p:nvPr>
            <p:ph sz="quarter" idx="18" hasCustomPrompt="1"/>
          </p:nvPr>
        </p:nvSpPr>
        <p:spPr>
          <a:xfrm>
            <a:off x="898237" y="11933702"/>
            <a:ext cx="16949854" cy="8441514"/>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
        <p:nvSpPr>
          <p:cNvPr id="34" name="Content Placeholder 27"/>
          <p:cNvSpPr>
            <a:spLocks noGrp="1"/>
          </p:cNvSpPr>
          <p:nvPr>
            <p:ph sz="quarter" idx="20" hasCustomPrompt="1"/>
          </p:nvPr>
        </p:nvSpPr>
        <p:spPr>
          <a:xfrm>
            <a:off x="18736318" y="13201530"/>
            <a:ext cx="16949854" cy="3624800"/>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
        <p:nvSpPr>
          <p:cNvPr id="35" name="Text Placeholder 25"/>
          <p:cNvSpPr>
            <a:spLocks noGrp="1"/>
          </p:cNvSpPr>
          <p:nvPr>
            <p:ph type="body" sz="quarter" idx="21" hasCustomPrompt="1"/>
          </p:nvPr>
        </p:nvSpPr>
        <p:spPr>
          <a:xfrm>
            <a:off x="18736318" y="16826330"/>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References (click to edit)</a:t>
            </a:r>
            <a:endParaRPr lang="en-US" dirty="0"/>
          </a:p>
        </p:txBody>
      </p:sp>
      <p:sp>
        <p:nvSpPr>
          <p:cNvPr id="36" name="Content Placeholder 27"/>
          <p:cNvSpPr>
            <a:spLocks noGrp="1"/>
          </p:cNvSpPr>
          <p:nvPr>
            <p:ph sz="quarter" idx="22" hasCustomPrompt="1"/>
          </p:nvPr>
        </p:nvSpPr>
        <p:spPr>
          <a:xfrm>
            <a:off x="18736318" y="17666753"/>
            <a:ext cx="16949854" cy="2708464"/>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
        <p:nvSpPr>
          <p:cNvPr id="15" name="Text Placeholder 25"/>
          <p:cNvSpPr>
            <a:spLocks noGrp="1"/>
          </p:cNvSpPr>
          <p:nvPr>
            <p:ph type="body" sz="quarter" idx="23" hasCustomPrompt="1"/>
          </p:nvPr>
        </p:nvSpPr>
        <p:spPr>
          <a:xfrm>
            <a:off x="18736318" y="5170341"/>
            <a:ext cx="16949854" cy="840422"/>
          </a:xfrm>
          <a:prstGeom prst="rect">
            <a:avLst/>
          </a:prstGeom>
          <a:solidFill>
            <a:srgbClr val="17375E"/>
          </a:solidFill>
        </p:spPr>
        <p:txBody>
          <a:bodyPr vert="horz" anchor="ctr"/>
          <a:lstStyle>
            <a:lvl1pPr marL="0" indent="0" algn="ctr">
              <a:buNone/>
              <a:defRPr sz="3905" u="sng" baseline="0">
                <a:solidFill>
                  <a:srgbClr val="FFFFFF"/>
                </a:solidFill>
              </a:defRPr>
            </a:lvl1pPr>
          </a:lstStyle>
          <a:p>
            <a:pPr lvl="0"/>
            <a:r>
              <a:rPr lang="en-US" sz="3905" dirty="0" smtClean="0"/>
              <a:t>Results (click to edit)</a:t>
            </a:r>
            <a:endParaRPr lang="en-US" dirty="0"/>
          </a:p>
        </p:txBody>
      </p:sp>
      <p:sp>
        <p:nvSpPr>
          <p:cNvPr id="17" name="Content Placeholder 27"/>
          <p:cNvSpPr>
            <a:spLocks noGrp="1"/>
          </p:cNvSpPr>
          <p:nvPr>
            <p:ph sz="quarter" idx="24" hasCustomPrompt="1"/>
          </p:nvPr>
        </p:nvSpPr>
        <p:spPr>
          <a:xfrm>
            <a:off x="18736318" y="6010765"/>
            <a:ext cx="16949854" cy="6350344"/>
          </a:xfrm>
          <a:prstGeom prst="rect">
            <a:avLst/>
          </a:prstGeom>
        </p:spPr>
        <p:txBody>
          <a:bodyPr vert="horz"/>
          <a:lstStyle>
            <a:lvl1pPr marL="0" indent="0">
              <a:buNone/>
              <a:defRPr sz="2734" baseline="0"/>
            </a:lvl1pPr>
          </a:lstStyle>
          <a:p>
            <a:pPr lvl="0"/>
            <a:r>
              <a:rPr lang="en-US" sz="2734" dirty="0" smtClean="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413558" y="818429"/>
            <a:ext cx="25748885" cy="1355943"/>
          </a:xfrm>
          <a:prstGeom prst="rect">
            <a:avLst/>
          </a:prstGeom>
        </p:spPr>
        <p:txBody>
          <a:bodyPr vert="horz" anchor="ctr"/>
          <a:lstStyle>
            <a:lvl1pPr marL="0" indent="0" algn="ctr">
              <a:buNone/>
              <a:defRPr sz="7025"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413558" y="2174372"/>
            <a:ext cx="25748885" cy="970701"/>
          </a:xfrm>
          <a:prstGeom prst="rect">
            <a:avLst/>
          </a:prstGeom>
        </p:spPr>
        <p:txBody>
          <a:bodyPr vert="horz" anchor="ctr"/>
          <a:lstStyle>
            <a:lvl1pPr marL="0" indent="0" algn="ctr">
              <a:buNone/>
              <a:defRPr sz="5268"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413558" y="3145072"/>
            <a:ext cx="25748885" cy="970701"/>
          </a:xfrm>
          <a:prstGeom prst="rect">
            <a:avLst/>
          </a:prstGeom>
        </p:spPr>
        <p:txBody>
          <a:bodyPr vert="horz" anchor="ctr"/>
          <a:lstStyle>
            <a:lvl1pPr marL="0" indent="0" algn="ctr">
              <a:buNone/>
              <a:defRPr sz="4293"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16457" y="5148422"/>
            <a:ext cx="16949854" cy="840422"/>
          </a:xfrm>
          <a:prstGeom prst="rect">
            <a:avLst/>
          </a:prstGeom>
          <a:solidFill>
            <a:srgbClr val="17375E"/>
          </a:solidFill>
        </p:spPr>
        <p:txBody>
          <a:bodyPr vert="horz" anchor="ctr"/>
          <a:lstStyle>
            <a:lvl1pPr marL="0" indent="0" algn="ctr">
              <a:buNone/>
              <a:defRPr sz="3902" u="sng" baseline="0">
                <a:solidFill>
                  <a:srgbClr val="FFFFFF"/>
                </a:solidFill>
              </a:defRPr>
            </a:lvl1pPr>
          </a:lstStyle>
          <a:p>
            <a:pPr lvl="0"/>
            <a:r>
              <a:rPr lang="en-US" sz="3902" dirty="0" smtClean="0"/>
              <a:t>Introduction/Abstract (click to edit)</a:t>
            </a:r>
            <a:endParaRPr lang="en-US" dirty="0"/>
          </a:p>
        </p:txBody>
      </p:sp>
      <p:sp>
        <p:nvSpPr>
          <p:cNvPr id="28" name="Content Placeholder 27"/>
          <p:cNvSpPr>
            <a:spLocks noGrp="1"/>
          </p:cNvSpPr>
          <p:nvPr>
            <p:ph sz="quarter" idx="14" hasCustomPrompt="1"/>
          </p:nvPr>
        </p:nvSpPr>
        <p:spPr>
          <a:xfrm>
            <a:off x="898237" y="6014555"/>
            <a:ext cx="16949854" cy="5039017"/>
          </a:xfrm>
          <a:prstGeom prst="rect">
            <a:avLst/>
          </a:prstGeom>
        </p:spPr>
        <p:txBody>
          <a:bodyPr vert="horz"/>
          <a:lstStyle>
            <a:lvl1pPr marL="0" indent="0">
              <a:buNone/>
              <a:defRPr sz="2732" baseline="0"/>
            </a:lvl1pPr>
          </a:lstStyle>
          <a:p>
            <a:pPr lvl="0"/>
            <a:r>
              <a:rPr lang="en-US" sz="2732" dirty="0" smtClean="0"/>
              <a:t>Click here to insert content</a:t>
            </a:r>
            <a:endParaRPr lang="en-US" dirty="0"/>
          </a:p>
        </p:txBody>
      </p:sp>
      <p:sp>
        <p:nvSpPr>
          <p:cNvPr id="29" name="Text Placeholder 25"/>
          <p:cNvSpPr>
            <a:spLocks noGrp="1"/>
          </p:cNvSpPr>
          <p:nvPr>
            <p:ph type="body" sz="quarter" idx="15" hasCustomPrompt="1"/>
          </p:nvPr>
        </p:nvSpPr>
        <p:spPr>
          <a:xfrm>
            <a:off x="18736318" y="12361107"/>
            <a:ext cx="16949854" cy="840422"/>
          </a:xfrm>
          <a:prstGeom prst="rect">
            <a:avLst/>
          </a:prstGeom>
          <a:solidFill>
            <a:srgbClr val="17375E"/>
          </a:solidFill>
        </p:spPr>
        <p:txBody>
          <a:bodyPr vert="horz" anchor="ctr"/>
          <a:lstStyle>
            <a:lvl1pPr marL="0" indent="0" algn="ctr">
              <a:buNone/>
              <a:defRPr sz="3902" u="sng" baseline="0">
                <a:solidFill>
                  <a:srgbClr val="FFFFFF"/>
                </a:solidFill>
              </a:defRPr>
            </a:lvl1pPr>
          </a:lstStyle>
          <a:p>
            <a:pPr lvl="0"/>
            <a:r>
              <a:rPr lang="en-US" sz="3902" dirty="0" smtClean="0"/>
              <a:t>Conclusion (click to edit)</a:t>
            </a:r>
            <a:endParaRPr lang="en-US" dirty="0"/>
          </a:p>
        </p:txBody>
      </p:sp>
      <p:sp>
        <p:nvSpPr>
          <p:cNvPr id="31" name="Text Placeholder 25"/>
          <p:cNvSpPr>
            <a:spLocks noGrp="1"/>
          </p:cNvSpPr>
          <p:nvPr>
            <p:ph type="body" sz="quarter" idx="17" hasCustomPrompt="1"/>
          </p:nvPr>
        </p:nvSpPr>
        <p:spPr>
          <a:xfrm>
            <a:off x="898237" y="11093279"/>
            <a:ext cx="16949854" cy="840422"/>
          </a:xfrm>
          <a:prstGeom prst="rect">
            <a:avLst/>
          </a:prstGeom>
          <a:solidFill>
            <a:srgbClr val="17375E"/>
          </a:solidFill>
        </p:spPr>
        <p:txBody>
          <a:bodyPr vert="horz" anchor="ctr"/>
          <a:lstStyle>
            <a:lvl1pPr marL="0" indent="0" algn="ctr">
              <a:buNone/>
              <a:defRPr sz="3902" u="sng" baseline="0">
                <a:solidFill>
                  <a:srgbClr val="FFFFFF"/>
                </a:solidFill>
              </a:defRPr>
            </a:lvl1pPr>
          </a:lstStyle>
          <a:p>
            <a:pPr lvl="0"/>
            <a:r>
              <a:rPr lang="en-US" sz="3902" dirty="0" smtClean="0"/>
              <a:t>Methods (click to edit)</a:t>
            </a:r>
            <a:endParaRPr lang="en-US" dirty="0"/>
          </a:p>
        </p:txBody>
      </p:sp>
      <p:sp>
        <p:nvSpPr>
          <p:cNvPr id="32" name="Content Placeholder 27"/>
          <p:cNvSpPr>
            <a:spLocks noGrp="1"/>
          </p:cNvSpPr>
          <p:nvPr>
            <p:ph sz="quarter" idx="18" hasCustomPrompt="1"/>
          </p:nvPr>
        </p:nvSpPr>
        <p:spPr>
          <a:xfrm>
            <a:off x="898237" y="11933702"/>
            <a:ext cx="16949854" cy="8441514"/>
          </a:xfrm>
          <a:prstGeom prst="rect">
            <a:avLst/>
          </a:prstGeom>
        </p:spPr>
        <p:txBody>
          <a:bodyPr vert="horz"/>
          <a:lstStyle>
            <a:lvl1pPr marL="0" indent="0">
              <a:buNone/>
              <a:defRPr sz="2732" baseline="0"/>
            </a:lvl1pPr>
          </a:lstStyle>
          <a:p>
            <a:pPr lvl="0"/>
            <a:r>
              <a:rPr lang="en-US" sz="2732" dirty="0" smtClean="0"/>
              <a:t>Click here to insert content</a:t>
            </a:r>
            <a:endParaRPr lang="en-US" dirty="0"/>
          </a:p>
        </p:txBody>
      </p:sp>
      <p:sp>
        <p:nvSpPr>
          <p:cNvPr id="34" name="Content Placeholder 27"/>
          <p:cNvSpPr>
            <a:spLocks noGrp="1"/>
          </p:cNvSpPr>
          <p:nvPr>
            <p:ph sz="quarter" idx="20" hasCustomPrompt="1"/>
          </p:nvPr>
        </p:nvSpPr>
        <p:spPr>
          <a:xfrm>
            <a:off x="18736318" y="13201530"/>
            <a:ext cx="16949854" cy="3624800"/>
          </a:xfrm>
          <a:prstGeom prst="rect">
            <a:avLst/>
          </a:prstGeom>
        </p:spPr>
        <p:txBody>
          <a:bodyPr vert="horz"/>
          <a:lstStyle>
            <a:lvl1pPr marL="0" indent="0">
              <a:buNone/>
              <a:defRPr sz="2732" baseline="0"/>
            </a:lvl1pPr>
          </a:lstStyle>
          <a:p>
            <a:pPr lvl="0"/>
            <a:r>
              <a:rPr lang="en-US" sz="2732" dirty="0" smtClean="0"/>
              <a:t>Click here to insert content</a:t>
            </a:r>
            <a:endParaRPr lang="en-US" dirty="0"/>
          </a:p>
        </p:txBody>
      </p:sp>
      <p:sp>
        <p:nvSpPr>
          <p:cNvPr id="35" name="Text Placeholder 25"/>
          <p:cNvSpPr>
            <a:spLocks noGrp="1"/>
          </p:cNvSpPr>
          <p:nvPr>
            <p:ph type="body" sz="quarter" idx="21" hasCustomPrompt="1"/>
          </p:nvPr>
        </p:nvSpPr>
        <p:spPr>
          <a:xfrm>
            <a:off x="18736318" y="16826330"/>
            <a:ext cx="16949854" cy="840422"/>
          </a:xfrm>
          <a:prstGeom prst="rect">
            <a:avLst/>
          </a:prstGeom>
          <a:solidFill>
            <a:srgbClr val="17375E"/>
          </a:solidFill>
        </p:spPr>
        <p:txBody>
          <a:bodyPr vert="horz" anchor="ctr"/>
          <a:lstStyle>
            <a:lvl1pPr marL="0" indent="0" algn="ctr">
              <a:buNone/>
              <a:defRPr sz="3902" u="sng" baseline="0">
                <a:solidFill>
                  <a:srgbClr val="FFFFFF"/>
                </a:solidFill>
              </a:defRPr>
            </a:lvl1pPr>
          </a:lstStyle>
          <a:p>
            <a:pPr lvl="0"/>
            <a:r>
              <a:rPr lang="en-US" sz="3902" dirty="0" smtClean="0"/>
              <a:t>References (click to edit)</a:t>
            </a:r>
            <a:endParaRPr lang="en-US" dirty="0"/>
          </a:p>
        </p:txBody>
      </p:sp>
      <p:sp>
        <p:nvSpPr>
          <p:cNvPr id="36" name="Content Placeholder 27"/>
          <p:cNvSpPr>
            <a:spLocks noGrp="1"/>
          </p:cNvSpPr>
          <p:nvPr>
            <p:ph sz="quarter" idx="22" hasCustomPrompt="1"/>
          </p:nvPr>
        </p:nvSpPr>
        <p:spPr>
          <a:xfrm>
            <a:off x="18736318" y="17666753"/>
            <a:ext cx="16949854" cy="2708464"/>
          </a:xfrm>
          <a:prstGeom prst="rect">
            <a:avLst/>
          </a:prstGeom>
        </p:spPr>
        <p:txBody>
          <a:bodyPr vert="horz"/>
          <a:lstStyle>
            <a:lvl1pPr marL="0" indent="0">
              <a:buNone/>
              <a:defRPr sz="2732" baseline="0"/>
            </a:lvl1pPr>
          </a:lstStyle>
          <a:p>
            <a:pPr lvl="0"/>
            <a:r>
              <a:rPr lang="en-US" sz="2732" dirty="0" smtClean="0"/>
              <a:t>Click here to insert content</a:t>
            </a:r>
            <a:endParaRPr lang="en-US" dirty="0"/>
          </a:p>
        </p:txBody>
      </p:sp>
      <p:sp>
        <p:nvSpPr>
          <p:cNvPr id="15" name="Text Placeholder 25"/>
          <p:cNvSpPr>
            <a:spLocks noGrp="1"/>
          </p:cNvSpPr>
          <p:nvPr>
            <p:ph type="body" sz="quarter" idx="23" hasCustomPrompt="1"/>
          </p:nvPr>
        </p:nvSpPr>
        <p:spPr>
          <a:xfrm>
            <a:off x="18736318" y="5170341"/>
            <a:ext cx="16949854" cy="840422"/>
          </a:xfrm>
          <a:prstGeom prst="rect">
            <a:avLst/>
          </a:prstGeom>
          <a:solidFill>
            <a:srgbClr val="17375E"/>
          </a:solidFill>
        </p:spPr>
        <p:txBody>
          <a:bodyPr vert="horz" anchor="ctr"/>
          <a:lstStyle>
            <a:lvl1pPr marL="0" indent="0" algn="ctr">
              <a:buNone/>
              <a:defRPr sz="3902" u="sng" baseline="0">
                <a:solidFill>
                  <a:srgbClr val="FFFFFF"/>
                </a:solidFill>
              </a:defRPr>
            </a:lvl1pPr>
          </a:lstStyle>
          <a:p>
            <a:pPr lvl="0"/>
            <a:r>
              <a:rPr lang="en-US" sz="3902" dirty="0" smtClean="0"/>
              <a:t>Results (click to edit)</a:t>
            </a:r>
            <a:endParaRPr lang="en-US" dirty="0"/>
          </a:p>
        </p:txBody>
      </p:sp>
      <p:sp>
        <p:nvSpPr>
          <p:cNvPr id="17" name="Content Placeholder 27"/>
          <p:cNvSpPr>
            <a:spLocks noGrp="1"/>
          </p:cNvSpPr>
          <p:nvPr>
            <p:ph sz="quarter" idx="24" hasCustomPrompt="1"/>
          </p:nvPr>
        </p:nvSpPr>
        <p:spPr>
          <a:xfrm>
            <a:off x="18736318" y="6010765"/>
            <a:ext cx="16949854" cy="6350344"/>
          </a:xfrm>
          <a:prstGeom prst="rect">
            <a:avLst/>
          </a:prstGeom>
        </p:spPr>
        <p:txBody>
          <a:bodyPr vert="horz"/>
          <a:lstStyle>
            <a:lvl1pPr marL="0" indent="0">
              <a:buNone/>
              <a:defRPr sz="2732" baseline="0"/>
            </a:lvl1pPr>
          </a:lstStyle>
          <a:p>
            <a:pPr lvl="0"/>
            <a:r>
              <a:rPr lang="en-US" sz="2732" dirty="0" smtClean="0"/>
              <a:t>Click here to insert content</a:t>
            </a:r>
            <a:endParaRPr lang="en-US" dirty="0"/>
          </a:p>
        </p:txBody>
      </p:sp>
    </p:spTree>
    <p:extLst>
      <p:ext uri="{BB962C8B-B14F-4D97-AF65-F5344CB8AC3E}">
        <p14:creationId xmlns:p14="http://schemas.microsoft.com/office/powerpoint/2010/main" val="9574639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3201" y="6391278"/>
            <a:ext cx="31089600" cy="441007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5486400" y="11658602"/>
            <a:ext cx="25603200" cy="5257800"/>
          </a:xfrm>
          <a:prstGeom prst="rect">
            <a:avLst/>
          </a:prstGeom>
        </p:spPr>
        <p:txBody>
          <a:bodyPr/>
          <a:lstStyle>
            <a:lvl1pPr marL="0" indent="0" algn="ctr">
              <a:buNone/>
              <a:defRPr/>
            </a:lvl1pPr>
            <a:lvl2pPr marL="1632678" indent="0" algn="ctr">
              <a:buNone/>
              <a:defRPr/>
            </a:lvl2pPr>
            <a:lvl3pPr marL="3265358" indent="0" algn="ctr">
              <a:buNone/>
              <a:defRPr/>
            </a:lvl3pPr>
            <a:lvl4pPr marL="4898036" indent="0" algn="ctr">
              <a:buNone/>
              <a:defRPr/>
            </a:lvl4pPr>
            <a:lvl5pPr marL="6530715" indent="0" algn="ctr">
              <a:buNone/>
              <a:defRPr/>
            </a:lvl5pPr>
            <a:lvl6pPr marL="8163394" indent="0" algn="ctr">
              <a:buNone/>
              <a:defRPr/>
            </a:lvl6pPr>
            <a:lvl7pPr marL="9796072" indent="0" algn="ctr">
              <a:buNone/>
              <a:defRPr/>
            </a:lvl7pPr>
            <a:lvl8pPr marL="11428750" indent="0" algn="ctr">
              <a:buNone/>
              <a:defRPr/>
            </a:lvl8pPr>
            <a:lvl9pPr marL="13061429" indent="0" algn="ctr">
              <a:buNone/>
              <a:defRPr/>
            </a:lvl9pPr>
          </a:lstStyle>
          <a:p>
            <a:r>
              <a:rPr lang="ja-JP" altLang="en-US" smtClean="0"/>
              <a:t>マスタ サブタイトルの書式設定</a:t>
            </a:r>
            <a:endParaRPr lang="ja-JP"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1" y="1828800"/>
            <a:ext cx="31089600" cy="3429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743201" y="6629400"/>
            <a:ext cx="31089600" cy="123444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889253" y="13220702"/>
            <a:ext cx="31089600" cy="4086225"/>
          </a:xfrm>
          <a:prstGeom prst="rect">
            <a:avLst/>
          </a:prstGeom>
        </p:spPr>
        <p:txBody>
          <a:bodyPr anchor="t"/>
          <a:lstStyle>
            <a:lvl1pPr algn="l">
              <a:defRPr sz="1425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2889253" y="8720142"/>
            <a:ext cx="31089600" cy="4500561"/>
          </a:xfrm>
          <a:prstGeom prst="rect">
            <a:avLst/>
          </a:prstGeom>
        </p:spPr>
        <p:txBody>
          <a:bodyPr anchor="b"/>
          <a:lstStyle>
            <a:lvl1pPr marL="0" indent="0">
              <a:buNone/>
              <a:defRPr sz="7127"/>
            </a:lvl1pPr>
            <a:lvl2pPr marL="1632678" indent="0">
              <a:buNone/>
              <a:defRPr sz="6444"/>
            </a:lvl2pPr>
            <a:lvl3pPr marL="3265358" indent="0">
              <a:buNone/>
              <a:defRPr sz="5760"/>
            </a:lvl3pPr>
            <a:lvl4pPr marL="4898036" indent="0">
              <a:buNone/>
              <a:defRPr sz="4979"/>
            </a:lvl4pPr>
            <a:lvl5pPr marL="6530715" indent="0">
              <a:buNone/>
              <a:defRPr sz="4979"/>
            </a:lvl5pPr>
            <a:lvl6pPr marL="8163394" indent="0">
              <a:buNone/>
              <a:defRPr sz="4979"/>
            </a:lvl6pPr>
            <a:lvl7pPr marL="9796072" indent="0">
              <a:buNone/>
              <a:defRPr sz="4979"/>
            </a:lvl7pPr>
            <a:lvl8pPr marL="11428750" indent="0">
              <a:buNone/>
              <a:defRPr sz="4979"/>
            </a:lvl8pPr>
            <a:lvl9pPr marL="13061429" indent="0">
              <a:buNone/>
              <a:defRPr sz="4979"/>
            </a:lvl9pPr>
          </a:lstStyle>
          <a:p>
            <a:pPr lvl="0"/>
            <a:r>
              <a:rPr lang="ja-JP" altLang="en-US" smtClean="0"/>
              <a:t>マスタ テキストの書式設定</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1" y="1828800"/>
            <a:ext cx="31089600" cy="3429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743201" y="6629400"/>
            <a:ext cx="15239999" cy="12344400"/>
          </a:xfrm>
          <a:prstGeom prst="rect">
            <a:avLst/>
          </a:prstGeom>
        </p:spPr>
        <p:txBody>
          <a:bodyPr/>
          <a:lstStyle>
            <a:lvl1pPr>
              <a:defRPr sz="9958"/>
            </a:lvl1pPr>
            <a:lvl2pPr>
              <a:defRPr sz="8591"/>
            </a:lvl2pPr>
            <a:lvl3pPr>
              <a:defRPr sz="7127"/>
            </a:lvl3pPr>
            <a:lvl4pPr>
              <a:defRPr sz="6444"/>
            </a:lvl4pPr>
            <a:lvl5pPr>
              <a:defRPr sz="6444"/>
            </a:lvl5pPr>
            <a:lvl6pPr>
              <a:defRPr sz="6444"/>
            </a:lvl6pPr>
            <a:lvl7pPr>
              <a:defRPr sz="6444"/>
            </a:lvl7pPr>
            <a:lvl8pPr>
              <a:defRPr sz="6444"/>
            </a:lvl8pPr>
            <a:lvl9pPr>
              <a:defRPr sz="644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18592801" y="6629400"/>
            <a:ext cx="15239999" cy="12344400"/>
          </a:xfrm>
          <a:prstGeom prst="rect">
            <a:avLst/>
          </a:prstGeom>
        </p:spPr>
        <p:txBody>
          <a:bodyPr/>
          <a:lstStyle>
            <a:lvl1pPr>
              <a:defRPr sz="9958"/>
            </a:lvl1pPr>
            <a:lvl2pPr>
              <a:defRPr sz="8591"/>
            </a:lvl2pPr>
            <a:lvl3pPr>
              <a:defRPr sz="7127"/>
            </a:lvl3pPr>
            <a:lvl4pPr>
              <a:defRPr sz="6444"/>
            </a:lvl4pPr>
            <a:lvl5pPr>
              <a:defRPr sz="6444"/>
            </a:lvl5pPr>
            <a:lvl6pPr>
              <a:defRPr sz="6444"/>
            </a:lvl6pPr>
            <a:lvl7pPr>
              <a:defRPr sz="6444"/>
            </a:lvl7pPr>
            <a:lvl8pPr>
              <a:defRPr sz="6444"/>
            </a:lvl8pPr>
            <a:lvl9pPr>
              <a:defRPr sz="644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1" y="823914"/>
            <a:ext cx="32918400" cy="3429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1828800" y="4605340"/>
            <a:ext cx="16160752" cy="1919286"/>
          </a:xfrm>
          <a:prstGeom prst="rect">
            <a:avLst/>
          </a:prstGeom>
        </p:spPr>
        <p:txBody>
          <a:bodyPr anchor="b"/>
          <a:lstStyle>
            <a:lvl1pPr marL="0" indent="0">
              <a:buNone/>
              <a:defRPr sz="8591" b="1"/>
            </a:lvl1pPr>
            <a:lvl2pPr marL="1632678" indent="0">
              <a:buNone/>
              <a:defRPr sz="7127" b="1"/>
            </a:lvl2pPr>
            <a:lvl3pPr marL="3265358" indent="0">
              <a:buNone/>
              <a:defRPr sz="6444" b="1"/>
            </a:lvl3pPr>
            <a:lvl4pPr marL="4898036" indent="0">
              <a:buNone/>
              <a:defRPr sz="5760" b="1"/>
            </a:lvl4pPr>
            <a:lvl5pPr marL="6530715" indent="0">
              <a:buNone/>
              <a:defRPr sz="5760" b="1"/>
            </a:lvl5pPr>
            <a:lvl6pPr marL="8163394" indent="0">
              <a:buNone/>
              <a:defRPr sz="5760" b="1"/>
            </a:lvl6pPr>
            <a:lvl7pPr marL="9796072" indent="0">
              <a:buNone/>
              <a:defRPr sz="5760" b="1"/>
            </a:lvl7pPr>
            <a:lvl8pPr marL="11428750" indent="0">
              <a:buNone/>
              <a:defRPr sz="5760" b="1"/>
            </a:lvl8pPr>
            <a:lvl9pPr marL="13061429" indent="0">
              <a:buNone/>
              <a:defRPr sz="576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1828800" y="6524625"/>
            <a:ext cx="16160752" cy="11853864"/>
          </a:xfrm>
          <a:prstGeom prst="rect">
            <a:avLst/>
          </a:prstGeom>
        </p:spPr>
        <p:txBody>
          <a:bodyPr/>
          <a:lstStyle>
            <a:lvl1pPr>
              <a:defRPr sz="8591"/>
            </a:lvl1pPr>
            <a:lvl2pPr>
              <a:defRPr sz="7127"/>
            </a:lvl2pPr>
            <a:lvl3pPr>
              <a:defRPr sz="6444"/>
            </a:lvl3pPr>
            <a:lvl4pPr>
              <a:defRPr sz="5760"/>
            </a:lvl4pPr>
            <a:lvl5pPr>
              <a:defRPr sz="5760"/>
            </a:lvl5pPr>
            <a:lvl6pPr>
              <a:defRPr sz="5760"/>
            </a:lvl6pPr>
            <a:lvl7pPr>
              <a:defRPr sz="5760"/>
            </a:lvl7pPr>
            <a:lvl8pPr>
              <a:defRPr sz="5760"/>
            </a:lvl8pPr>
            <a:lvl9pPr>
              <a:defRPr sz="576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18580103" y="4605340"/>
            <a:ext cx="16167100" cy="1919286"/>
          </a:xfrm>
          <a:prstGeom prst="rect">
            <a:avLst/>
          </a:prstGeom>
        </p:spPr>
        <p:txBody>
          <a:bodyPr anchor="b"/>
          <a:lstStyle>
            <a:lvl1pPr marL="0" indent="0">
              <a:buNone/>
              <a:defRPr sz="8591" b="1"/>
            </a:lvl1pPr>
            <a:lvl2pPr marL="1632678" indent="0">
              <a:buNone/>
              <a:defRPr sz="7127" b="1"/>
            </a:lvl2pPr>
            <a:lvl3pPr marL="3265358" indent="0">
              <a:buNone/>
              <a:defRPr sz="6444" b="1"/>
            </a:lvl3pPr>
            <a:lvl4pPr marL="4898036" indent="0">
              <a:buNone/>
              <a:defRPr sz="5760" b="1"/>
            </a:lvl4pPr>
            <a:lvl5pPr marL="6530715" indent="0">
              <a:buNone/>
              <a:defRPr sz="5760" b="1"/>
            </a:lvl5pPr>
            <a:lvl6pPr marL="8163394" indent="0">
              <a:buNone/>
              <a:defRPr sz="5760" b="1"/>
            </a:lvl6pPr>
            <a:lvl7pPr marL="9796072" indent="0">
              <a:buNone/>
              <a:defRPr sz="5760" b="1"/>
            </a:lvl7pPr>
            <a:lvl8pPr marL="11428750" indent="0">
              <a:buNone/>
              <a:defRPr sz="5760" b="1"/>
            </a:lvl8pPr>
            <a:lvl9pPr marL="13061429" indent="0">
              <a:buNone/>
              <a:defRPr sz="576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18580103" y="6524625"/>
            <a:ext cx="16167100" cy="11853864"/>
          </a:xfrm>
          <a:prstGeom prst="rect">
            <a:avLst/>
          </a:prstGeom>
        </p:spPr>
        <p:txBody>
          <a:bodyPr/>
          <a:lstStyle>
            <a:lvl1pPr>
              <a:defRPr sz="8591"/>
            </a:lvl1pPr>
            <a:lvl2pPr>
              <a:defRPr sz="7127"/>
            </a:lvl2pPr>
            <a:lvl3pPr>
              <a:defRPr sz="6444"/>
            </a:lvl3pPr>
            <a:lvl4pPr>
              <a:defRPr sz="5760"/>
            </a:lvl4pPr>
            <a:lvl5pPr>
              <a:defRPr sz="5760"/>
            </a:lvl5pPr>
            <a:lvl6pPr>
              <a:defRPr sz="5760"/>
            </a:lvl6pPr>
            <a:lvl7pPr>
              <a:defRPr sz="5760"/>
            </a:lvl7pPr>
            <a:lvl8pPr>
              <a:defRPr sz="5760"/>
            </a:lvl8pPr>
            <a:lvl9pPr>
              <a:defRPr sz="576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8" name="Rectangle 67"/>
          <p:cNvSpPr/>
          <p:nvPr userDrawn="1"/>
        </p:nvSpPr>
        <p:spPr>
          <a:xfrm rot="10800000">
            <a:off x="1" y="19918503"/>
            <a:ext cx="36576000" cy="651636"/>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026" tIns="34014" rIns="68026" bIns="34014" rtlCol="0" anchor="ctr"/>
          <a:lstStyle/>
          <a:p>
            <a:pPr algn="ctr" defTabSz="3265105"/>
            <a:endParaRPr lang="en-US" sz="6444" dirty="0">
              <a:solidFill>
                <a:prstClr val="white"/>
              </a:solidFill>
              <a:latin typeface="Calibri"/>
            </a:endParaRPr>
          </a:p>
        </p:txBody>
      </p:sp>
      <p:sp>
        <p:nvSpPr>
          <p:cNvPr id="2" name="Rounded Rectangle 1"/>
          <p:cNvSpPr/>
          <p:nvPr userDrawn="1"/>
        </p:nvSpPr>
        <p:spPr>
          <a:xfrm>
            <a:off x="768616" y="3421969"/>
            <a:ext cx="8381999" cy="1671042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026" tIns="34014" rIns="68026" bIns="34014" rtlCol="0" anchor="ctr"/>
          <a:lstStyle/>
          <a:p>
            <a:pPr algn="ctr" defTabSz="3265105"/>
            <a:endParaRPr lang="en-US" sz="6444" dirty="0">
              <a:solidFill>
                <a:prstClr val="white"/>
              </a:solidFill>
              <a:latin typeface="Calibri"/>
            </a:endParaRPr>
          </a:p>
        </p:txBody>
      </p:sp>
      <p:sp>
        <p:nvSpPr>
          <p:cNvPr id="40" name="Rounded Rectangle 39"/>
          <p:cNvSpPr/>
          <p:nvPr userDrawn="1"/>
        </p:nvSpPr>
        <p:spPr>
          <a:xfrm>
            <a:off x="9656411" y="3421967"/>
            <a:ext cx="8381999" cy="1671042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026" tIns="34014" rIns="68026" bIns="34014" rtlCol="0" anchor="ctr"/>
          <a:lstStyle/>
          <a:p>
            <a:pPr algn="ctr" defTabSz="3265105"/>
            <a:endParaRPr lang="en-US" sz="6444" dirty="0">
              <a:solidFill>
                <a:prstClr val="white"/>
              </a:solidFill>
              <a:latin typeface="Calibri"/>
            </a:endParaRPr>
          </a:p>
        </p:txBody>
      </p:sp>
      <p:sp>
        <p:nvSpPr>
          <p:cNvPr id="42" name="Rounded Rectangle 41"/>
          <p:cNvSpPr/>
          <p:nvPr userDrawn="1"/>
        </p:nvSpPr>
        <p:spPr>
          <a:xfrm>
            <a:off x="18544207" y="3421967"/>
            <a:ext cx="8381999" cy="1671042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026" tIns="34014" rIns="68026" bIns="34014" rtlCol="0" anchor="ctr"/>
          <a:lstStyle/>
          <a:p>
            <a:pPr algn="ctr" defTabSz="3265105"/>
            <a:endParaRPr lang="en-US" sz="6444" dirty="0">
              <a:solidFill>
                <a:prstClr val="white"/>
              </a:solidFill>
              <a:latin typeface="Calibri"/>
            </a:endParaRPr>
          </a:p>
        </p:txBody>
      </p:sp>
      <p:sp>
        <p:nvSpPr>
          <p:cNvPr id="64" name="Rounded Rectangle 63"/>
          <p:cNvSpPr/>
          <p:nvPr userDrawn="1"/>
        </p:nvSpPr>
        <p:spPr>
          <a:xfrm>
            <a:off x="27432001" y="3421968"/>
            <a:ext cx="8381999" cy="1671042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026" tIns="34014" rIns="68026" bIns="34014" rtlCol="0" anchor="ctr"/>
          <a:lstStyle/>
          <a:p>
            <a:pPr algn="ctr" defTabSz="3265105"/>
            <a:endParaRPr lang="en-US" sz="6444" dirty="0">
              <a:solidFill>
                <a:prstClr val="white"/>
              </a:solidFill>
              <a:latin typeface="Calibri"/>
            </a:endParaRPr>
          </a:p>
        </p:txBody>
      </p:sp>
      <p:sp>
        <p:nvSpPr>
          <p:cNvPr id="7" name="Rectangle 36"/>
          <p:cNvSpPr>
            <a:spLocks noChangeArrowheads="1"/>
          </p:cNvSpPr>
          <p:nvPr/>
        </p:nvSpPr>
        <p:spPr bwMode="auto">
          <a:xfrm>
            <a:off x="1" y="3"/>
            <a:ext cx="36576000" cy="3000375"/>
          </a:xfrm>
          <a:prstGeom prst="rect">
            <a:avLst/>
          </a:prstGeom>
          <a:noFill/>
          <a:ln w="9525">
            <a:noFill/>
            <a:miter lim="800000"/>
            <a:headEnd/>
            <a:tailEnd/>
          </a:ln>
          <a:effectLst/>
        </p:spPr>
        <p:txBody>
          <a:bodyPr wrap="none" lIns="68023" tIns="34011" rIns="68023" bIns="34011" anchor="ctr"/>
          <a:lstStyle/>
          <a:p>
            <a:pPr defTabSz="3265105">
              <a:defRPr/>
            </a:pPr>
            <a:endParaRPr lang="en-US" sz="6444" dirty="0">
              <a:solidFill>
                <a:srgbClr val="FFFFFF"/>
              </a:solidFill>
              <a:latin typeface="Calibri"/>
            </a:endParaRPr>
          </a:p>
        </p:txBody>
      </p:sp>
      <p:sp>
        <p:nvSpPr>
          <p:cNvPr id="10" name="Text Box 14"/>
          <p:cNvSpPr txBox="1">
            <a:spLocks noChangeArrowheads="1"/>
          </p:cNvSpPr>
          <p:nvPr/>
        </p:nvSpPr>
        <p:spPr bwMode="auto">
          <a:xfrm>
            <a:off x="1306090" y="20244321"/>
            <a:ext cx="2095499" cy="245838"/>
          </a:xfrm>
          <a:prstGeom prst="rect">
            <a:avLst/>
          </a:prstGeom>
          <a:noFill/>
          <a:ln w="9525">
            <a:noFill/>
            <a:miter lim="800000"/>
            <a:headEnd/>
            <a:tailEnd/>
          </a:ln>
          <a:effectLst/>
        </p:spPr>
        <p:txBody>
          <a:bodyPr lIns="67894" tIns="33941" rIns="67894" bIns="33941">
            <a:spAutoFit/>
          </a:bodyPr>
          <a:lstStyle/>
          <a:p>
            <a:pPr defTabSz="3265105" eaLnBrk="0" hangingPunct="0">
              <a:lnSpc>
                <a:spcPct val="65000"/>
              </a:lnSpc>
              <a:spcBef>
                <a:spcPct val="50000"/>
              </a:spcBef>
              <a:defRPr/>
            </a:pPr>
            <a:r>
              <a:rPr lang="en-US" sz="391" b="1" dirty="0" smtClean="0">
                <a:solidFill>
                  <a:prstClr val="white">
                    <a:lumMod val="75000"/>
                  </a:prstClr>
                </a:solidFill>
                <a:latin typeface="Arial" charset="0"/>
              </a:rPr>
              <a:t>RESEARCH POSTER PRESENTATION </a:t>
            </a:r>
            <a:r>
              <a:rPr lang="en-US" sz="391" b="1" dirty="0">
                <a:solidFill>
                  <a:prstClr val="white">
                    <a:lumMod val="75000"/>
                  </a:prstClr>
                </a:solidFill>
                <a:latin typeface="Arial" charset="0"/>
              </a:rPr>
              <a:t>DESIGN © </a:t>
            </a:r>
            <a:r>
              <a:rPr lang="en-US" sz="391" b="1" dirty="0" smtClean="0">
                <a:solidFill>
                  <a:prstClr val="white">
                    <a:lumMod val="75000"/>
                  </a:prstClr>
                </a:solidFill>
                <a:latin typeface="Arial" charset="0"/>
              </a:rPr>
              <a:t>2015</a:t>
            </a:r>
            <a:endParaRPr lang="en-US" sz="391" b="1" dirty="0">
              <a:solidFill>
                <a:prstClr val="white">
                  <a:lumMod val="75000"/>
                </a:prstClr>
              </a:solidFill>
              <a:latin typeface="Arial" charset="0"/>
            </a:endParaRPr>
          </a:p>
          <a:p>
            <a:pPr defTabSz="3265105" eaLnBrk="0" hangingPunct="0">
              <a:lnSpc>
                <a:spcPct val="65000"/>
              </a:lnSpc>
              <a:spcBef>
                <a:spcPct val="50000"/>
              </a:spcBef>
              <a:defRPr/>
            </a:pPr>
            <a:r>
              <a:rPr lang="en-US" sz="781" b="1" dirty="0">
                <a:solidFill>
                  <a:prstClr val="white">
                    <a:lumMod val="75000"/>
                  </a:prstClr>
                </a:solidFill>
                <a:latin typeface="Arial" charset="0"/>
              </a:rPr>
              <a:t>www.PosterPresentations.com</a:t>
            </a:r>
          </a:p>
        </p:txBody>
      </p:sp>
      <p:grpSp>
        <p:nvGrpSpPr>
          <p:cNvPr id="30" name="Group 29"/>
          <p:cNvGrpSpPr/>
          <p:nvPr userDrawn="1"/>
        </p:nvGrpSpPr>
        <p:grpSpPr>
          <a:xfrm>
            <a:off x="-9354324" y="-1"/>
            <a:ext cx="9182388" cy="205740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1129564">
                <a:defRPr/>
              </a:pPr>
              <a:r>
                <a:rPr lang="en-US" sz="2343" b="1" dirty="0" smtClean="0">
                  <a:solidFill>
                    <a:srgbClr val="FF0000"/>
                  </a:solidFill>
                  <a:latin typeface="Trebuchet MS" pitchFamily="34" charset="0"/>
                </a:rPr>
                <a:t>(—THIS SIDEBAR DOES NOT PRINT—)</a:t>
              </a:r>
              <a:endParaRPr lang="en-US" sz="2343" b="1" spc="446" dirty="0" smtClean="0">
                <a:solidFill>
                  <a:prstClr val="white"/>
                </a:solidFill>
                <a:latin typeface="Trebuchet MS" pitchFamily="34" charset="0"/>
              </a:endParaRPr>
            </a:p>
            <a:p>
              <a:pPr algn="ctr" defTabSz="3265105"/>
              <a:r>
                <a:rPr lang="en-US" sz="2929" b="1" spc="446" dirty="0" smtClean="0">
                  <a:solidFill>
                    <a:prstClr val="white"/>
                  </a:solidFill>
                  <a:latin typeface="Trebuchet MS" pitchFamily="34" charset="0"/>
                </a:rPr>
                <a:t>DESIGN GUIDE</a:t>
              </a:r>
            </a:p>
            <a:p>
              <a:pPr algn="ctr" defTabSz="3265105"/>
              <a:endParaRPr lang="en-US" sz="2050" b="1" dirty="0" smtClean="0">
                <a:solidFill>
                  <a:prstClr val="white"/>
                </a:solidFill>
                <a:latin typeface="Trebuchet MS" pitchFamily="34" charset="0"/>
              </a:endParaRPr>
            </a:p>
            <a:p>
              <a:pPr defTabSz="2801432"/>
              <a:r>
                <a:rPr lang="en-US" sz="2050" dirty="0" smtClean="0">
                  <a:solidFill>
                    <a:prstClr val="white"/>
                  </a:solidFill>
                  <a:latin typeface="Trebuchet MS" pitchFamily="34" charset="0"/>
                </a:rPr>
                <a:t>This PowerPoint 2007 template produces a 36”x48” presentation poster. You can use it to create your research poster and save valuable time placing titles, subtitles, text, and graphics. </a:t>
              </a:r>
            </a:p>
            <a:p>
              <a:pPr defTabSz="2801432"/>
              <a:endParaRPr lang="en-US" sz="2050" dirty="0" smtClean="0">
                <a:solidFill>
                  <a:prstClr val="white"/>
                </a:solidFill>
                <a:latin typeface="Trebuchet MS" pitchFamily="34" charset="0"/>
              </a:endParaRPr>
            </a:p>
            <a:p>
              <a:pPr defTabSz="3265342"/>
              <a:r>
                <a:rPr lang="en-US" sz="2050" dirty="0" smtClean="0">
                  <a:solidFill>
                    <a:prstClr val="white"/>
                  </a:solidFill>
                  <a:latin typeface="Trebuchet MS" pitchFamily="34" charset="0"/>
                </a:rPr>
                <a:t>We provide a series of online tutorials that will guide you through the poster design process and answer your poster production questions. To view our template tutorials, go online to </a:t>
              </a:r>
              <a:r>
                <a:rPr lang="en-US" sz="2050" b="1" dirty="0" smtClean="0">
                  <a:solidFill>
                    <a:srgbClr val="FFC000"/>
                  </a:solidFill>
                  <a:latin typeface="Trebuchet MS" pitchFamily="34" charset="0"/>
                </a:rPr>
                <a:t>PosterPresentations.com</a:t>
              </a:r>
              <a:r>
                <a:rPr lang="en-US" sz="2050" b="1" dirty="0" smtClean="0">
                  <a:solidFill>
                    <a:prstClr val="white"/>
                  </a:solidFill>
                  <a:latin typeface="Trebuchet MS" pitchFamily="34" charset="0"/>
                </a:rPr>
                <a:t> </a:t>
              </a:r>
              <a:r>
                <a:rPr lang="en-US" sz="2050" dirty="0" smtClean="0">
                  <a:solidFill>
                    <a:prstClr val="white"/>
                  </a:solidFill>
                  <a:latin typeface="Trebuchet MS" pitchFamily="34" charset="0"/>
                </a:rPr>
                <a:t>and click on HELP DESK.</a:t>
              </a:r>
            </a:p>
            <a:p>
              <a:pPr defTabSz="3265342"/>
              <a:endParaRPr lang="en-US" sz="2050" dirty="0" smtClean="0">
                <a:solidFill>
                  <a:prstClr val="white"/>
                </a:solidFill>
                <a:latin typeface="Trebuchet MS" pitchFamily="34" charset="0"/>
              </a:endParaRPr>
            </a:p>
            <a:p>
              <a:pPr defTabSz="3265342"/>
              <a:r>
                <a:rPr lang="en-US" sz="2050" dirty="0" smtClean="0">
                  <a:solidFill>
                    <a:prstClr val="white"/>
                  </a:solidFill>
                  <a:latin typeface="Trebuchet MS" pitchFamily="34" charset="0"/>
                </a:rPr>
                <a:t>When you are ready to print your poster, go online to PosterPresentations.com</a:t>
              </a:r>
              <a:br>
                <a:rPr lang="en-US" sz="2050" dirty="0" smtClean="0">
                  <a:solidFill>
                    <a:prstClr val="white"/>
                  </a:solidFill>
                  <a:latin typeface="Trebuchet MS" pitchFamily="34" charset="0"/>
                </a:rPr>
              </a:br>
              <a:endParaRPr lang="en-US" sz="2050" dirty="0" smtClean="0">
                <a:solidFill>
                  <a:prstClr val="white"/>
                </a:solidFill>
                <a:latin typeface="Trebuchet MS" pitchFamily="34" charset="0"/>
              </a:endParaRPr>
            </a:p>
            <a:p>
              <a:pPr defTabSz="2801432"/>
              <a:r>
                <a:rPr lang="en-US" sz="2050" dirty="0" smtClean="0">
                  <a:solidFill>
                    <a:prstClr val="white"/>
                  </a:solidFill>
                  <a:latin typeface="Trebuchet MS" pitchFamily="34" charset="0"/>
                </a:rPr>
                <a:t>Need assistance? Call us at </a:t>
              </a:r>
              <a:r>
                <a:rPr lang="en-US" sz="2050" dirty="0" smtClean="0">
                  <a:solidFill>
                    <a:srgbClr val="FFC000"/>
                  </a:solidFill>
                  <a:latin typeface="Trebuchet MS" pitchFamily="34" charset="0"/>
                </a:rPr>
                <a:t>1.510.649.3001</a:t>
              </a:r>
            </a:p>
            <a:p>
              <a:pPr defTabSz="2801432"/>
              <a:endParaRPr lang="en-US" sz="2636" b="1" dirty="0" smtClean="0">
                <a:solidFill>
                  <a:srgbClr val="FFFF00"/>
                </a:solidFill>
                <a:latin typeface="Trebuchet MS" pitchFamily="34" charset="0"/>
              </a:endParaRPr>
            </a:p>
            <a:p>
              <a:pPr algn="ctr" defTabSz="3265105"/>
              <a:endParaRPr lang="en-US" sz="1757" b="1" dirty="0" smtClean="0">
                <a:solidFill>
                  <a:prstClr val="white"/>
                </a:solidFill>
                <a:latin typeface="Trebuchet MS" pitchFamily="34" charset="0"/>
              </a:endParaRPr>
            </a:p>
            <a:p>
              <a:pPr algn="ctr" defTabSz="3265105"/>
              <a:r>
                <a:rPr lang="en-US" sz="2929" b="1" spc="446" dirty="0" smtClean="0">
                  <a:solidFill>
                    <a:prstClr val="white"/>
                  </a:solidFill>
                  <a:latin typeface="Trebuchet MS" pitchFamily="34" charset="0"/>
                </a:rPr>
                <a:t>QUICK START</a:t>
              </a:r>
            </a:p>
            <a:p>
              <a:pPr algn="ctr" defTabSz="3265105"/>
              <a:endParaRPr lang="en-US" sz="2343" b="1" dirty="0" smtClean="0">
                <a:solidFill>
                  <a:prstClr val="white"/>
                </a:solidFill>
                <a:latin typeface="Trebuchet MS" pitchFamily="34" charset="0"/>
              </a:endParaRPr>
            </a:p>
            <a:p>
              <a:pPr algn="ctr" defTabSz="3265105"/>
              <a:r>
                <a:rPr lang="en-US" sz="2343" b="1" dirty="0" smtClean="0">
                  <a:solidFill>
                    <a:srgbClr val="FFC000"/>
                  </a:solidFill>
                  <a:latin typeface="Trebuchet MS" pitchFamily="34" charset="0"/>
                </a:rPr>
                <a:t>Zoom in and out</a:t>
              </a:r>
            </a:p>
            <a:p>
              <a:pPr marL="1407769" indent="-1407769" defTabSz="633023"/>
              <a:r>
                <a:rPr lang="en-US" sz="1757" dirty="0" smtClean="0">
                  <a:solidFill>
                    <a:prstClr val="white"/>
                  </a:solidFill>
                  <a:latin typeface="Trebuchet MS" pitchFamily="34" charset="0"/>
                </a:rPr>
                <a:t>	</a:t>
              </a:r>
              <a:r>
                <a:rPr lang="en-US" sz="1757" dirty="0" smtClean="0">
                  <a:solidFill>
                    <a:prstClr val="white">
                      <a:lumMod val="75000"/>
                    </a:prstClr>
                  </a:solidFill>
                  <a:latin typeface="Trebuchet MS" pitchFamily="34" charset="0"/>
                </a:rPr>
                <a:t>As you work on your poster zoom in and out to the level that is more comfortable to you. </a:t>
              </a:r>
            </a:p>
            <a:p>
              <a:pPr marL="1407769" indent="-1407769" defTabSz="633023"/>
              <a:r>
                <a:rPr lang="en-US" sz="1757" b="1" dirty="0" smtClean="0">
                  <a:solidFill>
                    <a:prstClr val="white">
                      <a:lumMod val="75000"/>
                    </a:prstClr>
                  </a:solidFill>
                  <a:latin typeface="Trebuchet MS" pitchFamily="34" charset="0"/>
                </a:rPr>
                <a:t>	</a:t>
              </a:r>
              <a:r>
                <a:rPr lang="en-US" sz="1757" dirty="0" smtClean="0">
                  <a:solidFill>
                    <a:prstClr val="white">
                      <a:lumMod val="75000"/>
                    </a:prstClr>
                  </a:solidFill>
                  <a:latin typeface="Trebuchet MS" pitchFamily="34" charset="0"/>
                </a:rPr>
                <a:t>Go to VIEW &gt; ZOOM.</a:t>
              </a:r>
            </a:p>
            <a:p>
              <a:pPr defTabSz="3265105"/>
              <a:endParaRPr lang="en-US" sz="2050" dirty="0" smtClean="0">
                <a:solidFill>
                  <a:prstClr val="white"/>
                </a:solidFill>
                <a:latin typeface="Trebuchet MS" pitchFamily="34" charset="0"/>
              </a:endParaRPr>
            </a:p>
            <a:p>
              <a:pPr algn="ctr" defTabSz="3265105"/>
              <a:r>
                <a:rPr lang="en-US" sz="2343" b="1" dirty="0" smtClean="0">
                  <a:solidFill>
                    <a:srgbClr val="FFC000"/>
                  </a:solidFill>
                  <a:latin typeface="Trebuchet MS" pitchFamily="34" charset="0"/>
                </a:rPr>
                <a:t>Title, Authors, and Affiliations</a:t>
              </a:r>
            </a:p>
            <a:p>
              <a:pPr defTabSz="3265105"/>
              <a:r>
                <a:rPr lang="en-US" sz="1757" dirty="0" smtClean="0">
                  <a:solidFill>
                    <a:prstClr val="white">
                      <a:lumMod val="75000"/>
                    </a:prstClr>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3265105"/>
              <a:endParaRPr lang="en-US" sz="1757" dirty="0" smtClean="0">
                <a:solidFill>
                  <a:prstClr val="white">
                    <a:lumMod val="75000"/>
                  </a:prstClr>
                </a:solidFill>
                <a:latin typeface="Trebuchet MS" pitchFamily="34" charset="0"/>
              </a:endParaRPr>
            </a:p>
            <a:p>
              <a:pPr defTabSz="3265105"/>
              <a:r>
                <a:rPr lang="en-US" sz="1757" b="1" spc="224" dirty="0" smtClean="0">
                  <a:solidFill>
                    <a:srgbClr val="FFC000"/>
                  </a:solidFill>
                  <a:latin typeface="Trebuchet MS" pitchFamily="34" charset="0"/>
                </a:rPr>
                <a:t>TIP</a:t>
              </a:r>
              <a:r>
                <a:rPr lang="en-US" sz="1757" b="1" dirty="0" smtClean="0">
                  <a:solidFill>
                    <a:srgbClr val="FFC000"/>
                  </a:solidFill>
                  <a:latin typeface="Trebuchet MS" pitchFamily="34" charset="0"/>
                </a:rPr>
                <a:t>: </a:t>
              </a:r>
              <a:r>
                <a:rPr lang="en-US" sz="1757" dirty="0" smtClean="0">
                  <a:solidFill>
                    <a:prstClr val="white">
                      <a:lumMod val="75000"/>
                    </a:prstClr>
                  </a:solidFill>
                  <a:latin typeface="Trebuchet MS" pitchFamily="34" charset="0"/>
                </a:rPr>
                <a:t>The font size of your title should be bigger than your name(s) and institution name(s).</a:t>
              </a:r>
            </a:p>
            <a:p>
              <a:pPr defTabSz="3265105"/>
              <a:r>
                <a:rPr lang="en-US" sz="2050" b="1" dirty="0" smtClean="0">
                  <a:solidFill>
                    <a:prstClr val="white"/>
                  </a:solidFill>
                  <a:latin typeface="Trebuchet MS" pitchFamily="34" charset="0"/>
                </a:rPr>
                <a:t/>
              </a:r>
              <a:br>
                <a:rPr lang="en-US" sz="2050" b="1" dirty="0" smtClean="0">
                  <a:solidFill>
                    <a:prstClr val="white"/>
                  </a:solidFill>
                  <a:latin typeface="Trebuchet MS" pitchFamily="34" charset="0"/>
                </a:rPr>
              </a:br>
              <a:endParaRPr lang="en-US" sz="2050" b="1" dirty="0" smtClean="0">
                <a:solidFill>
                  <a:prstClr val="white"/>
                </a:solidFill>
                <a:latin typeface="Trebuchet MS" pitchFamily="34" charset="0"/>
              </a:endParaRPr>
            </a:p>
            <a:p>
              <a:pPr algn="ctr" defTabSz="3265105"/>
              <a:endParaRPr lang="en-US" sz="2050" b="1" dirty="0" smtClean="0">
                <a:solidFill>
                  <a:srgbClr val="FFC000"/>
                </a:solidFill>
                <a:latin typeface="Trebuchet MS" pitchFamily="34" charset="0"/>
              </a:endParaRPr>
            </a:p>
            <a:p>
              <a:pPr algn="ctr" defTabSz="3265105"/>
              <a:endParaRPr lang="en-US" sz="2050" b="1" dirty="0" smtClean="0">
                <a:solidFill>
                  <a:srgbClr val="FFC000"/>
                </a:solidFill>
                <a:latin typeface="Trebuchet MS" pitchFamily="34" charset="0"/>
              </a:endParaRPr>
            </a:p>
            <a:p>
              <a:pPr algn="ctr" defTabSz="3265105"/>
              <a:r>
                <a:rPr lang="en-US" sz="2343" b="1" dirty="0" smtClean="0">
                  <a:solidFill>
                    <a:srgbClr val="FFC000"/>
                  </a:solidFill>
                  <a:latin typeface="Trebuchet MS" pitchFamily="34" charset="0"/>
                </a:rPr>
                <a:t>Adding Logos / Seals</a:t>
              </a:r>
            </a:p>
            <a:p>
              <a:pPr defTabSz="3265105"/>
              <a:r>
                <a:rPr lang="en-US" sz="1757" dirty="0" smtClean="0">
                  <a:solidFill>
                    <a:prstClr val="white">
                      <a:lumMod val="75000"/>
                    </a:prst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3265105"/>
              <a:endParaRPr lang="en-US" sz="1757" spc="224" dirty="0" smtClean="0">
                <a:solidFill>
                  <a:prstClr val="white">
                    <a:lumMod val="75000"/>
                  </a:prstClr>
                </a:solidFill>
                <a:latin typeface="Trebuchet MS" pitchFamily="34" charset="0"/>
              </a:endParaRPr>
            </a:p>
            <a:p>
              <a:pPr defTabSz="3265105"/>
              <a:r>
                <a:rPr lang="en-US" sz="1757" b="1" spc="224" dirty="0" smtClean="0">
                  <a:solidFill>
                    <a:srgbClr val="FFC000"/>
                  </a:solidFill>
                  <a:latin typeface="Trebuchet MS" pitchFamily="34" charset="0"/>
                </a:rPr>
                <a:t>TIP:</a:t>
              </a:r>
              <a:r>
                <a:rPr lang="en-US" sz="1757" b="1" dirty="0" smtClean="0">
                  <a:solidFill>
                    <a:srgbClr val="FFC000"/>
                  </a:solidFill>
                  <a:latin typeface="Trebuchet MS" pitchFamily="34" charset="0"/>
                </a:rPr>
                <a:t> </a:t>
              </a:r>
              <a:r>
                <a:rPr lang="en-US" sz="1757" dirty="0" smtClean="0">
                  <a:solidFill>
                    <a:prstClr val="white">
                      <a:lumMod val="75000"/>
                    </a:prstClr>
                  </a:solidFill>
                  <a:latin typeface="Trebuchet MS" pitchFamily="34" charset="0"/>
                </a:rPr>
                <a:t>See if your school’s logo is available on our free poster templates page.</a:t>
              </a:r>
            </a:p>
            <a:p>
              <a:pPr defTabSz="3265105"/>
              <a:endParaRPr lang="en-US" sz="1757" dirty="0" smtClean="0">
                <a:solidFill>
                  <a:prstClr val="white"/>
                </a:solidFill>
                <a:latin typeface="Trebuchet MS" pitchFamily="34" charset="0"/>
              </a:endParaRPr>
            </a:p>
            <a:p>
              <a:pPr algn="ctr" defTabSz="3265105"/>
              <a:r>
                <a:rPr lang="en-US" sz="2343" b="1" dirty="0" smtClean="0">
                  <a:solidFill>
                    <a:srgbClr val="FFC000"/>
                  </a:solidFill>
                  <a:latin typeface="Trebuchet MS" pitchFamily="34" charset="0"/>
                </a:rPr>
                <a:t>Photographs / Graphics</a:t>
              </a:r>
            </a:p>
            <a:p>
              <a:pPr defTabSz="727504"/>
              <a:r>
                <a:rPr lang="en-US" sz="1757" dirty="0" smtClean="0">
                  <a:solidFill>
                    <a:prstClr val="white">
                      <a:lumMod val="75000"/>
                    </a:prst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727504"/>
              <a:endParaRPr lang="en-US" sz="1757" dirty="0" smtClean="0">
                <a:solidFill>
                  <a:prstClr val="white"/>
                </a:solidFill>
                <a:latin typeface="Trebuchet MS" pitchFamily="34" charset="0"/>
              </a:endParaRPr>
            </a:p>
            <a:p>
              <a:pPr algn="ctr" defTabSz="3265105"/>
              <a:endParaRPr lang="en-US" sz="2050" b="1" dirty="0" smtClean="0">
                <a:solidFill>
                  <a:srgbClr val="FFC000"/>
                </a:solidFill>
                <a:latin typeface="Trebuchet MS" pitchFamily="34" charset="0"/>
              </a:endParaRPr>
            </a:p>
            <a:p>
              <a:pPr algn="ctr" defTabSz="3265105"/>
              <a:endParaRPr lang="en-US" sz="2050" b="1" dirty="0" smtClean="0">
                <a:solidFill>
                  <a:srgbClr val="FFC000"/>
                </a:solidFill>
                <a:latin typeface="Trebuchet MS" pitchFamily="34" charset="0"/>
              </a:endParaRPr>
            </a:p>
            <a:p>
              <a:pPr algn="ctr" defTabSz="3265105"/>
              <a:endParaRPr lang="en-US" sz="2050" b="1" dirty="0" smtClean="0">
                <a:solidFill>
                  <a:srgbClr val="FFC000"/>
                </a:solidFill>
                <a:latin typeface="Trebuchet MS" pitchFamily="34" charset="0"/>
              </a:endParaRPr>
            </a:p>
            <a:p>
              <a:pPr algn="ctr" defTabSz="3265105"/>
              <a:endParaRPr lang="en-US" sz="2050" b="1" dirty="0" smtClean="0">
                <a:solidFill>
                  <a:srgbClr val="FFC000"/>
                </a:solidFill>
                <a:latin typeface="Trebuchet MS" pitchFamily="34" charset="0"/>
              </a:endParaRPr>
            </a:p>
            <a:p>
              <a:pPr algn="ctr" defTabSz="3265105"/>
              <a:endParaRPr lang="en-US" sz="2050" b="1" dirty="0" smtClean="0">
                <a:solidFill>
                  <a:srgbClr val="FFC000"/>
                </a:solidFill>
                <a:latin typeface="Trebuchet MS" pitchFamily="34" charset="0"/>
              </a:endParaRPr>
            </a:p>
            <a:p>
              <a:pPr algn="ctr" defTabSz="3265105"/>
              <a:endParaRPr lang="en-US" sz="2050" b="1" dirty="0" smtClean="0">
                <a:solidFill>
                  <a:srgbClr val="FFC000"/>
                </a:solidFill>
                <a:latin typeface="Trebuchet MS" pitchFamily="34" charset="0"/>
              </a:endParaRPr>
            </a:p>
            <a:p>
              <a:pPr algn="ctr" defTabSz="3265105"/>
              <a:r>
                <a:rPr lang="en-US" sz="2343" b="1" dirty="0" smtClean="0">
                  <a:solidFill>
                    <a:srgbClr val="FFC000"/>
                  </a:solidFill>
                  <a:latin typeface="Trebuchet MS" pitchFamily="34" charset="0"/>
                </a:rPr>
                <a:t>Image Quality Check</a:t>
              </a:r>
            </a:p>
            <a:p>
              <a:pPr defTabSz="727504"/>
              <a:r>
                <a:rPr lang="en-US" sz="1757" dirty="0" smtClean="0">
                  <a:solidFill>
                    <a:prstClr val="white">
                      <a:lumMod val="75000"/>
                    </a:prstClr>
                  </a:solidFill>
                  <a:latin typeface="Trebuchet MS" pitchFamily="34" charset="0"/>
                </a:rPr>
                <a:t>Zoom in and look at your images at 100% magnification. If they look good they will print well. </a:t>
              </a:r>
              <a:endParaRPr lang="en-US" sz="2050" dirty="0" smtClean="0">
                <a:solidFill>
                  <a:prstClr val="white"/>
                </a:solidFill>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1"/>
              <a:ext cx="7531182" cy="2439808"/>
              <a:chOff x="-4470427" y="11016658"/>
              <a:chExt cx="3470785" cy="1120952"/>
            </a:xfrm>
          </p:grpSpPr>
          <p:grpSp>
            <p:nvGrpSpPr>
              <p:cNvPr id="46" name="Group 45"/>
              <p:cNvGrpSpPr/>
              <p:nvPr userDrawn="1"/>
            </p:nvGrpSpPr>
            <p:grpSpPr>
              <a:xfrm>
                <a:off x="-2783495" y="11060878"/>
                <a:ext cx="624431" cy="963907"/>
                <a:chOff x="-3958697" y="11117435"/>
                <a:chExt cx="779338" cy="1381274"/>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384531"/>
                </a:xfrm>
                <a:prstGeom prst="rect">
                  <a:avLst/>
                </a:prstGeom>
                <a:solidFill>
                  <a:schemeClr val="accent1"/>
                </a:solidFill>
                <a:ln>
                  <a:noFill/>
                </a:ln>
              </p:spPr>
              <p:txBody>
                <a:bodyPr wrap="square" lIns="91440" tIns="91440" rIns="91440" bIns="91440" rtlCol="0">
                  <a:spAutoFit/>
                </a:bodyPr>
                <a:lstStyle/>
                <a:p>
                  <a:pPr algn="ctr" defTabSz="3265105"/>
                  <a:r>
                    <a:rPr lang="en-US" sz="1172" b="1" dirty="0" smtClean="0">
                      <a:solidFill>
                        <a:srgbClr val="FFFFFF"/>
                      </a:solidFill>
                      <a:latin typeface="Calibri"/>
                    </a:rPr>
                    <a:t>ORIGINAL</a:t>
                  </a:r>
                  <a:endParaRPr lang="en-US" sz="1172" b="1" dirty="0">
                    <a:solidFill>
                      <a:srgbClr val="FFFFFF"/>
                    </a:solidFill>
                    <a:latin typeface="Calibri"/>
                  </a:endParaRPr>
                </a:p>
              </p:txBody>
            </p:sp>
          </p:grpSp>
          <p:grpSp>
            <p:nvGrpSpPr>
              <p:cNvPr id="47" name="Group 46"/>
              <p:cNvGrpSpPr/>
              <p:nvPr userDrawn="1"/>
            </p:nvGrpSpPr>
            <p:grpSpPr>
              <a:xfrm>
                <a:off x="-2033159" y="11060889"/>
                <a:ext cx="1033517" cy="966970"/>
                <a:chOff x="-2921738" y="11200127"/>
                <a:chExt cx="1420279" cy="1328828"/>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353537"/>
                </a:xfrm>
                <a:prstGeom prst="rect">
                  <a:avLst/>
                </a:prstGeom>
                <a:solidFill>
                  <a:srgbClr val="FF0000"/>
                </a:solidFill>
              </p:spPr>
              <p:txBody>
                <a:bodyPr wrap="square" lIns="457200" tIns="91440" rIns="457200" bIns="91440" rtlCol="0">
                  <a:spAutoFit/>
                </a:bodyPr>
                <a:lstStyle/>
                <a:p>
                  <a:pPr algn="ctr" defTabSz="3265105"/>
                  <a:r>
                    <a:rPr lang="en-US" sz="1074" b="1" dirty="0" smtClean="0">
                      <a:solidFill>
                        <a:prstClr val="white"/>
                      </a:solidFill>
                      <a:latin typeface="Calibri"/>
                    </a:rPr>
                    <a:t>DISTORTED</a:t>
                  </a:r>
                  <a:endParaRPr lang="en-US" sz="488" b="1" dirty="0">
                    <a:solidFill>
                      <a:prstClr val="white"/>
                    </a:solidFill>
                    <a:latin typeface="Calibri"/>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471965"/>
              </a:xfrm>
              <a:prstGeom prst="rect">
                <a:avLst/>
              </a:prstGeom>
              <a:noFill/>
            </p:spPr>
            <p:txBody>
              <a:bodyPr wrap="square" lIns="457200" tIns="457200" rIns="457200" bIns="0" rtlCol="0">
                <a:spAutoFit/>
              </a:bodyPr>
              <a:lstStyle/>
              <a:p>
                <a:pPr algn="ctr" defTabSz="3265105"/>
                <a:r>
                  <a:rPr lang="en-US" sz="1172" dirty="0" smtClean="0">
                    <a:solidFill>
                      <a:prstClr val="white"/>
                    </a:solidFill>
                    <a:latin typeface="Calibri"/>
                  </a:rPr>
                  <a:t>Corner handles</a:t>
                </a:r>
                <a:endParaRPr lang="en-US" sz="1172" dirty="0">
                  <a:solidFill>
                    <a:prstClr val="white"/>
                  </a:solidFill>
                  <a:latin typeface="Calibri"/>
                </a:endParaRPr>
              </a:p>
            </p:txBody>
          </p:sp>
        </p:grpSp>
        <p:grpSp>
          <p:nvGrpSpPr>
            <p:cNvPr id="39" name="Group 38"/>
            <p:cNvGrpSpPr/>
            <p:nvPr userDrawn="1"/>
          </p:nvGrpSpPr>
          <p:grpSpPr>
            <a:xfrm>
              <a:off x="-10391780" y="27751412"/>
              <a:ext cx="9308984" cy="2453251"/>
              <a:chOff x="-4751764" y="12734137"/>
              <a:chExt cx="4290094"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676" name="Image" r:id="rId8" imgW="1828571" imgH="1117460" progId="">
                      <p:embed/>
                    </p:oleObj>
                  </mc:Choice>
                  <mc:Fallback>
                    <p:oleObj name="Image" r:id="rId8" imgW="1828571" imgH="1117460" progId="">
                      <p:embed/>
                      <p:pic>
                        <p:nvPicPr>
                          <p:cNvPr id="0" name="Picture 6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677" name="Image" r:id="rId10" imgW="1828571" imgH="1117460" progId="">
                      <p:embed/>
                    </p:oleObj>
                  </mc:Choice>
                  <mc:Fallback>
                    <p:oleObj name="Image" r:id="rId10" imgW="1828571" imgH="1117460" progId="">
                      <p:embed/>
                      <p:pic>
                        <p:nvPicPr>
                          <p:cNvPr id="0" name="Picture 6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Box 43"/>
              <p:cNvSpPr txBox="1"/>
              <p:nvPr userDrawn="1"/>
            </p:nvSpPr>
            <p:spPr>
              <a:xfrm rot="16200000">
                <a:off x="-5235785" y="13218158"/>
                <a:ext cx="1117601" cy="149559"/>
              </a:xfrm>
              <a:prstGeom prst="rect">
                <a:avLst/>
              </a:prstGeom>
              <a:noFill/>
            </p:spPr>
            <p:txBody>
              <a:bodyPr wrap="square" lIns="91440" tIns="91440" rIns="91440" bIns="0" rtlCol="0">
                <a:spAutoFit/>
              </a:bodyPr>
              <a:lstStyle/>
              <a:p>
                <a:pPr algn="ctr" defTabSz="3265105"/>
                <a:r>
                  <a:rPr lang="en-US" sz="1172" dirty="0" smtClean="0">
                    <a:solidFill>
                      <a:srgbClr val="92D050"/>
                    </a:solidFill>
                    <a:latin typeface="Calibri"/>
                  </a:rPr>
                  <a:t>Good </a:t>
                </a:r>
                <a:r>
                  <a:rPr lang="en-US" sz="1172" dirty="0" smtClean="0">
                    <a:solidFill>
                      <a:prstClr val="white"/>
                    </a:solidFill>
                    <a:latin typeface="Calibri"/>
                  </a:rPr>
                  <a:t>printing quality</a:t>
                </a:r>
                <a:endParaRPr lang="en-US" sz="1172" dirty="0">
                  <a:solidFill>
                    <a:prstClr val="white"/>
                  </a:solidFill>
                  <a:latin typeface="Calibri"/>
                </a:endParaRPr>
              </a:p>
            </p:txBody>
          </p:sp>
          <p:sp>
            <p:nvSpPr>
              <p:cNvPr id="45" name="TextBox 44"/>
              <p:cNvSpPr txBox="1"/>
              <p:nvPr userDrawn="1"/>
            </p:nvSpPr>
            <p:spPr>
              <a:xfrm rot="16200000">
                <a:off x="-1095250" y="13227685"/>
                <a:ext cx="1117601" cy="149559"/>
              </a:xfrm>
              <a:prstGeom prst="rect">
                <a:avLst/>
              </a:prstGeom>
              <a:noFill/>
            </p:spPr>
            <p:txBody>
              <a:bodyPr wrap="square" lIns="91440" tIns="91440" rIns="91440" bIns="0" rtlCol="0">
                <a:spAutoFit/>
              </a:bodyPr>
              <a:lstStyle/>
              <a:p>
                <a:pPr algn="ctr" defTabSz="3265105"/>
                <a:r>
                  <a:rPr lang="en-US" sz="1172" dirty="0" smtClean="0">
                    <a:solidFill>
                      <a:srgbClr val="FF0000"/>
                    </a:solidFill>
                    <a:latin typeface="Calibri"/>
                  </a:rPr>
                  <a:t>Bad </a:t>
                </a:r>
                <a:r>
                  <a:rPr lang="en-US" sz="1172" dirty="0" smtClean="0">
                    <a:solidFill>
                      <a:prstClr val="white"/>
                    </a:solidFill>
                    <a:latin typeface="Calibri"/>
                  </a:rPr>
                  <a:t>printing quality</a:t>
                </a:r>
                <a:endParaRPr lang="en-US" sz="1172" dirty="0">
                  <a:solidFill>
                    <a:prstClr val="white"/>
                  </a:solidFill>
                  <a:latin typeface="Calibri"/>
                </a:endParaRPr>
              </a:p>
            </p:txBody>
          </p:sp>
        </p:grpSp>
      </p:grpSp>
      <p:grpSp>
        <p:nvGrpSpPr>
          <p:cNvPr id="54" name="Group 53"/>
          <p:cNvGrpSpPr/>
          <p:nvPr userDrawn="1"/>
        </p:nvGrpSpPr>
        <p:grpSpPr>
          <a:xfrm>
            <a:off x="36798201" y="-34415"/>
            <a:ext cx="9218449" cy="2060841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265105"/>
              <a:r>
                <a:rPr lang="en-US" sz="2929" b="1" spc="446" dirty="0" smtClean="0">
                  <a:solidFill>
                    <a:prstClr val="white"/>
                  </a:solidFill>
                  <a:latin typeface="Trebuchet MS" pitchFamily="34" charset="0"/>
                </a:rPr>
                <a:t>QUICK START (cont.)</a:t>
              </a:r>
            </a:p>
            <a:p>
              <a:pPr algn="ctr" defTabSz="3265105"/>
              <a:endParaRPr lang="en-US" sz="2636" b="1" dirty="0" smtClean="0">
                <a:solidFill>
                  <a:prstClr val="white"/>
                </a:solidFill>
                <a:latin typeface="Trebuchet MS" pitchFamily="34" charset="0"/>
              </a:endParaRPr>
            </a:p>
            <a:p>
              <a:pPr algn="ctr" defTabSz="3265105"/>
              <a:r>
                <a:rPr lang="en-US" sz="2343" b="1" dirty="0" smtClean="0">
                  <a:solidFill>
                    <a:srgbClr val="FFC000"/>
                  </a:solidFill>
                  <a:latin typeface="Trebuchet MS" pitchFamily="34" charset="0"/>
                </a:rPr>
                <a:t>How to change the template color theme</a:t>
              </a:r>
            </a:p>
            <a:p>
              <a:pPr marL="0" lvl="2" defTabSz="85034">
                <a:defRPr/>
              </a:pPr>
              <a:r>
                <a:rPr lang="en-US" sz="1757" dirty="0" smtClean="0">
                  <a:solidFill>
                    <a:prstClr val="white">
                      <a:lumMod val="75000"/>
                    </a:prstClr>
                  </a:solidFill>
                  <a:latin typeface="Trebuchet MS" pitchFamily="34" charset="0"/>
                </a:rPr>
                <a:t>You can easily change the color theme of your poster by going to the DESIGN menu, click on COLORS, and choose the color theme of your choice. You can also create your own color theme.</a:t>
              </a:r>
            </a:p>
            <a:p>
              <a:pPr marL="0" lvl="2" defTabSz="85034">
                <a:defRPr/>
              </a:pPr>
              <a:endParaRPr lang="en-US" sz="1757" dirty="0" smtClean="0">
                <a:solidFill>
                  <a:prstClr val="white">
                    <a:lumMod val="75000"/>
                  </a:prstClr>
                </a:solidFill>
                <a:latin typeface="Trebuchet MS" pitchFamily="34" charset="0"/>
              </a:endParaRPr>
            </a:p>
            <a:p>
              <a:pPr defTabSz="85034"/>
              <a:endParaRPr lang="en-US" sz="1757" dirty="0" smtClean="0">
                <a:solidFill>
                  <a:prstClr val="white">
                    <a:lumMod val="75000"/>
                  </a:prstClr>
                </a:solidFill>
                <a:latin typeface="Trebuchet MS" pitchFamily="34" charset="0"/>
              </a:endParaRPr>
            </a:p>
            <a:p>
              <a:pPr defTabSz="85034"/>
              <a:endParaRPr lang="en-US" sz="1757" dirty="0" smtClean="0">
                <a:solidFill>
                  <a:prstClr val="white">
                    <a:lumMod val="75000"/>
                  </a:prstClr>
                </a:solidFill>
                <a:latin typeface="Trebuchet MS" pitchFamily="34" charset="0"/>
              </a:endParaRPr>
            </a:p>
            <a:p>
              <a:pPr defTabSz="85034"/>
              <a:endParaRPr lang="en-US" sz="1757" dirty="0" smtClean="0">
                <a:solidFill>
                  <a:prstClr val="white">
                    <a:lumMod val="75000"/>
                  </a:prstClr>
                </a:solidFill>
                <a:latin typeface="Trebuchet MS" pitchFamily="34" charset="0"/>
              </a:endParaRPr>
            </a:p>
            <a:p>
              <a:pPr defTabSz="85034"/>
              <a:endParaRPr lang="en-US" sz="1757" dirty="0" smtClean="0">
                <a:solidFill>
                  <a:prstClr val="white">
                    <a:lumMod val="75000"/>
                  </a:prstClr>
                </a:solidFill>
                <a:latin typeface="Trebuchet MS" pitchFamily="34" charset="0"/>
              </a:endParaRPr>
            </a:p>
            <a:p>
              <a:pPr defTabSz="85034"/>
              <a:endParaRPr lang="en-US" sz="1757" dirty="0" smtClean="0">
                <a:solidFill>
                  <a:prstClr val="white">
                    <a:lumMod val="75000"/>
                  </a:prstClr>
                </a:solidFill>
                <a:latin typeface="Trebuchet MS" pitchFamily="34" charset="0"/>
              </a:endParaRPr>
            </a:p>
            <a:p>
              <a:pPr defTabSz="85034"/>
              <a:endParaRPr lang="en-US" sz="1757" dirty="0" smtClean="0">
                <a:solidFill>
                  <a:prstClr val="white">
                    <a:lumMod val="75000"/>
                  </a:prstClr>
                </a:solidFill>
                <a:latin typeface="Trebuchet MS" pitchFamily="34" charset="0"/>
              </a:endParaRPr>
            </a:p>
            <a:p>
              <a:pPr defTabSz="85034"/>
              <a:r>
                <a:rPr lang="en-US" sz="1757" dirty="0" smtClean="0">
                  <a:solidFill>
                    <a:prstClr val="white">
                      <a:lumMod val="75000"/>
                    </a:prst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85034"/>
              <a:endParaRPr lang="en-US" sz="1757" dirty="0" smtClean="0">
                <a:solidFill>
                  <a:prstClr val="white">
                    <a:lumMod val="75000"/>
                  </a:prstClr>
                </a:solidFill>
                <a:latin typeface="Trebuchet MS" pitchFamily="34" charset="0"/>
              </a:endParaRPr>
            </a:p>
            <a:p>
              <a:pPr algn="ctr" defTabSz="3265105"/>
              <a:r>
                <a:rPr lang="en-US" sz="2343" b="1" dirty="0" smtClean="0">
                  <a:solidFill>
                    <a:srgbClr val="FFC000"/>
                  </a:solidFill>
                  <a:latin typeface="Trebuchet MS" pitchFamily="34" charset="0"/>
                </a:rPr>
                <a:t>How to add Text</a:t>
              </a:r>
            </a:p>
            <a:p>
              <a:pPr marL="2429347" lvl="2" defTabSz="85034"/>
              <a:r>
                <a:rPr lang="en-US" sz="1757" dirty="0" smtClean="0">
                  <a:solidFill>
                    <a:prstClr val="white">
                      <a:lumMod val="75000"/>
                    </a:prst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29564" lvl="2" defTabSz="85034"/>
              <a:endParaRPr lang="en-US" sz="1757" dirty="0" smtClean="0">
                <a:solidFill>
                  <a:prstClr val="white">
                    <a:lumMod val="75000"/>
                  </a:prstClr>
                </a:solidFill>
                <a:latin typeface="Trebuchet MS" pitchFamily="34" charset="0"/>
              </a:endParaRPr>
            </a:p>
            <a:p>
              <a:pPr algn="ctr" defTabSz="1129564">
                <a:defRPr/>
              </a:pPr>
              <a:r>
                <a:rPr lang="en-US" sz="1757" dirty="0" smtClean="0">
                  <a:solidFill>
                    <a:prstClr val="white">
                      <a:lumMod val="75000"/>
                    </a:prstClr>
                  </a:solidFill>
                  <a:latin typeface="Trebuchet MS" pitchFamily="34" charset="0"/>
                </a:rPr>
                <a:t> </a:t>
              </a:r>
              <a:r>
                <a:rPr lang="en-US" sz="2343" b="1" dirty="0" smtClean="0">
                  <a:solidFill>
                    <a:srgbClr val="FFC000"/>
                  </a:solidFill>
                  <a:latin typeface="Trebuchet MS" pitchFamily="34" charset="0"/>
                </a:rPr>
                <a:t>Text size</a:t>
              </a:r>
            </a:p>
            <a:p>
              <a:pPr defTabSz="85034">
                <a:defRPr/>
              </a:pPr>
              <a:r>
                <a:rPr lang="en-US" sz="1757" dirty="0" smtClean="0">
                  <a:solidFill>
                    <a:prstClr val="white">
                      <a:lumMod val="75000"/>
                    </a:prstClr>
                  </a:solidFill>
                  <a:latin typeface="Trebuchet MS" pitchFamily="34" charset="0"/>
                </a:rPr>
                <a:t>Adjust the size of your text based on how much content you have to present. The default template text offers a good starting point. Follow the conference requirements.</a:t>
              </a:r>
            </a:p>
            <a:p>
              <a:pPr marL="1129564" lvl="2" defTabSz="85034"/>
              <a:endParaRPr lang="en-US" sz="1757" dirty="0" smtClean="0">
                <a:solidFill>
                  <a:prstClr val="white">
                    <a:lumMod val="75000"/>
                  </a:prstClr>
                </a:solidFill>
                <a:latin typeface="Trebuchet MS" pitchFamily="34" charset="0"/>
              </a:endParaRPr>
            </a:p>
            <a:p>
              <a:pPr algn="ctr" defTabSz="3265105"/>
              <a:r>
                <a:rPr lang="en-US" sz="2343" b="1" dirty="0" smtClean="0">
                  <a:solidFill>
                    <a:srgbClr val="FFC000"/>
                  </a:solidFill>
                  <a:latin typeface="Trebuchet MS" pitchFamily="34" charset="0"/>
                </a:rPr>
                <a:t>How to add Tables</a:t>
              </a:r>
            </a:p>
            <a:p>
              <a:pPr marL="1287305" lvl="1" defTabSz="85034"/>
              <a:r>
                <a:rPr lang="en-US" sz="1757" dirty="0" smtClean="0">
                  <a:solidFill>
                    <a:prstClr val="white">
                      <a:lumMod val="75000"/>
                    </a:prstClr>
                  </a:solidFill>
                  <a:latin typeface="Trebuchet MS" pitchFamily="34" charset="0"/>
                </a:rPr>
                <a:t>To add a table from scratch go to the INSERT menu and </a:t>
              </a:r>
              <a:br>
                <a:rPr lang="en-US" sz="1757" dirty="0" smtClean="0">
                  <a:solidFill>
                    <a:prstClr val="white">
                      <a:lumMod val="75000"/>
                    </a:prstClr>
                  </a:solidFill>
                  <a:latin typeface="Trebuchet MS" pitchFamily="34" charset="0"/>
                </a:rPr>
              </a:br>
              <a:r>
                <a:rPr lang="en-US" sz="1757" dirty="0" smtClean="0">
                  <a:solidFill>
                    <a:prstClr val="white">
                      <a:lumMod val="75000"/>
                    </a:prstClr>
                  </a:solidFill>
                  <a:latin typeface="Trebuchet MS" pitchFamily="34" charset="0"/>
                </a:rPr>
                <a:t>click on TABLE. A drop-down box will help you select rows and columns. </a:t>
              </a:r>
            </a:p>
            <a:p>
              <a:pPr defTabSz="85034"/>
              <a:r>
                <a:rPr lang="en-US" sz="1757" dirty="0" smtClean="0">
                  <a:solidFill>
                    <a:prstClr val="white">
                      <a:lumMod val="75000"/>
                    </a:prstClr>
                  </a:solidFill>
                  <a:latin typeface="Trebuchet MS" pitchFamily="34" charset="0"/>
                </a:rPr>
                <a:t>You can also copy and a paste a table from Word or another PowerPoint document. A pasted table may need to be re-formatted by RIGHT-CLICK &gt; FORMAT SHAPE, TEXT BOX, Margins.</a:t>
              </a:r>
            </a:p>
            <a:p>
              <a:pPr defTabSz="85034"/>
              <a:endParaRPr lang="en-US" sz="1757" dirty="0" smtClean="0">
                <a:solidFill>
                  <a:prstClr val="white">
                    <a:lumMod val="75000"/>
                  </a:prstClr>
                </a:solidFill>
                <a:latin typeface="Trebuchet MS" pitchFamily="34" charset="0"/>
              </a:endParaRPr>
            </a:p>
            <a:p>
              <a:pPr algn="ctr" defTabSz="1129564">
                <a:defRPr/>
              </a:pPr>
              <a:r>
                <a:rPr lang="en-US" sz="2343" b="1" dirty="0" smtClean="0">
                  <a:solidFill>
                    <a:srgbClr val="FFC000"/>
                  </a:solidFill>
                  <a:latin typeface="Trebuchet MS" pitchFamily="34" charset="0"/>
                </a:rPr>
                <a:t>Graphs / Charts</a:t>
              </a:r>
            </a:p>
            <a:p>
              <a:pPr defTabSz="85034">
                <a:defRPr/>
              </a:pPr>
              <a:r>
                <a:rPr lang="en-US" sz="1757" dirty="0" smtClean="0">
                  <a:solidFill>
                    <a:prstClr val="white">
                      <a:lumMod val="75000"/>
                    </a:prstClr>
                  </a:solidFill>
                  <a:latin typeface="Trebuchet MS" pitchFamily="34" charset="0"/>
                </a:rPr>
                <a:t>You can simply copy and paste charts and graphs from Excel or Word. Some reformatting may be required depending on how the original document has been created.</a:t>
              </a:r>
            </a:p>
            <a:p>
              <a:pPr defTabSz="85034">
                <a:defRPr/>
              </a:pPr>
              <a:endParaRPr lang="en-US" sz="1757" dirty="0" smtClean="0">
                <a:solidFill>
                  <a:prstClr val="white">
                    <a:lumMod val="75000"/>
                  </a:prstClr>
                </a:solidFill>
                <a:latin typeface="Trebuchet MS" pitchFamily="34" charset="0"/>
              </a:endParaRPr>
            </a:p>
            <a:p>
              <a:pPr algn="ctr" defTabSz="1129564">
                <a:defRPr/>
              </a:pPr>
              <a:r>
                <a:rPr lang="en-US" sz="2343" b="1" dirty="0" smtClean="0">
                  <a:solidFill>
                    <a:srgbClr val="FFC000"/>
                  </a:solidFill>
                  <a:latin typeface="Trebuchet MS" pitchFamily="34" charset="0"/>
                </a:rPr>
                <a:t>How to change the column configuration</a:t>
              </a:r>
            </a:p>
            <a:p>
              <a:pPr defTabSz="85034">
                <a:defRPr/>
              </a:pPr>
              <a:r>
                <a:rPr lang="en-US" sz="1757" dirty="0" smtClean="0">
                  <a:solidFill>
                    <a:prstClr val="white">
                      <a:lumMod val="75000"/>
                    </a:prstClr>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1129564">
                <a:defRPr/>
              </a:pPr>
              <a:endParaRPr lang="en-US" sz="2343" b="1" dirty="0" smtClean="0">
                <a:solidFill>
                  <a:srgbClr val="FFC000"/>
                </a:solidFill>
                <a:latin typeface="Trebuchet MS" pitchFamily="34" charset="0"/>
              </a:endParaRPr>
            </a:p>
            <a:p>
              <a:pPr algn="ctr" defTabSz="1129564">
                <a:defRPr/>
              </a:pPr>
              <a:r>
                <a:rPr lang="en-US" sz="2343" b="1" dirty="0" smtClean="0">
                  <a:solidFill>
                    <a:srgbClr val="FFC000"/>
                  </a:solidFill>
                  <a:latin typeface="Trebuchet MS" pitchFamily="34" charset="0"/>
                </a:rPr>
                <a:t>How to remove the info bars</a:t>
              </a:r>
            </a:p>
            <a:p>
              <a:pPr defTabSz="85034">
                <a:defRPr/>
              </a:pPr>
              <a:r>
                <a:rPr lang="en-US" sz="1757" dirty="0" smtClean="0">
                  <a:solidFill>
                    <a:prstClr val="white">
                      <a:lumMod val="75000"/>
                    </a:prstClr>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85034">
                <a:defRPr/>
              </a:pPr>
              <a:endParaRPr lang="en-US" sz="1757" dirty="0" smtClean="0">
                <a:solidFill>
                  <a:prstClr val="white">
                    <a:lumMod val="75000"/>
                  </a:prstClr>
                </a:solidFill>
                <a:latin typeface="Trebuchet MS" pitchFamily="34" charset="0"/>
              </a:endParaRPr>
            </a:p>
            <a:p>
              <a:pPr algn="ctr" defTabSz="1129564">
                <a:defRPr/>
              </a:pPr>
              <a:r>
                <a:rPr lang="en-US" sz="2343" b="1" dirty="0" smtClean="0">
                  <a:solidFill>
                    <a:srgbClr val="FFC000"/>
                  </a:solidFill>
                  <a:latin typeface="Trebuchet MS" pitchFamily="34" charset="0"/>
                </a:rPr>
                <a:t>Save your work</a:t>
              </a:r>
            </a:p>
            <a:p>
              <a:pPr defTabSz="85034">
                <a:defRPr/>
              </a:pPr>
              <a:r>
                <a:rPr lang="en-US" sz="1757" dirty="0" smtClean="0">
                  <a:solidFill>
                    <a:prstClr val="white">
                      <a:lumMod val="75000"/>
                    </a:prstClr>
                  </a:solidFill>
                  <a:latin typeface="Trebuchet MS" pitchFamily="34" charset="0"/>
                </a:rPr>
                <a:t>Save your template as a PowerPoint document. For printing, save as PowerPoint or “Print-quality” PDF.</a:t>
              </a:r>
            </a:p>
            <a:p>
              <a:pPr defTabSz="85034">
                <a:defRPr/>
              </a:pPr>
              <a:endParaRPr lang="en-US" sz="1757" dirty="0" smtClean="0">
                <a:solidFill>
                  <a:prstClr val="white">
                    <a:lumMod val="75000"/>
                  </a:prstClr>
                </a:solidFill>
                <a:latin typeface="Trebuchet MS" pitchFamily="34" charset="0"/>
              </a:endParaRPr>
            </a:p>
            <a:p>
              <a:pPr algn="ctr" defTabSz="1129564">
                <a:defRPr/>
              </a:pPr>
              <a:r>
                <a:rPr lang="en-US" sz="2343" b="1" dirty="0" smtClean="0">
                  <a:solidFill>
                    <a:srgbClr val="FFC000"/>
                  </a:solidFill>
                  <a:latin typeface="Trebuchet MS" pitchFamily="34" charset="0"/>
                </a:rPr>
                <a:t>Print your poster</a:t>
              </a:r>
            </a:p>
            <a:p>
              <a:pPr defTabSz="85034">
                <a:defRPr/>
              </a:pPr>
              <a:r>
                <a:rPr lang="en-US" sz="1757" dirty="0" smtClean="0">
                  <a:solidFill>
                    <a:prstClr val="white">
                      <a:lumMod val="75000"/>
                    </a:prstClr>
                  </a:solidFill>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defTabSz="85034">
                <a:defRPr/>
              </a:pPr>
              <a:endParaRPr lang="en-US" sz="2050" dirty="0" smtClean="0">
                <a:solidFill>
                  <a:prstClr val="white">
                    <a:lumMod val="75000"/>
                  </a:prstClr>
                </a:solidFill>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678" name="Image" r:id="rId12" imgW="4571429" imgH="1688889" progId="">
                    <p:embed/>
                  </p:oleObj>
                </mc:Choice>
                <mc:Fallback>
                  <p:oleObj name="Image" r:id="rId12" imgW="4571429" imgH="1688889" progId="">
                    <p:embed/>
                    <p:pic>
                      <p:nvPicPr>
                        <p:cNvPr id="0" name="Picture 6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679" name="Image" r:id="rId15" imgW="1574603" imgH="1053968" progId="">
                    <p:embed/>
                  </p:oleObj>
                </mc:Choice>
                <mc:Fallback>
                  <p:oleObj name="Image" r:id="rId15" imgW="1574603" imgH="1053968" progId="">
                    <p:embed/>
                    <p:pic>
                      <p:nvPicPr>
                        <p:cNvPr id="0" name="Picture 6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105"/>
                <a:endParaRPr lang="en-US" sz="6444" dirty="0">
                  <a:solidFill>
                    <a:prstClr val="white"/>
                  </a:solidFill>
                  <a:latin typeface="Calibri"/>
                </a:endParaRPr>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870262"/>
              </a:xfrm>
              <a:prstGeom prst="rect">
                <a:avLst/>
              </a:prstGeom>
              <a:noFill/>
              <a:ln>
                <a:noFill/>
              </a:ln>
            </p:spPr>
            <p:txBody>
              <a:bodyPr wrap="square" rtlCol="0">
                <a:spAutoFit/>
              </a:bodyPr>
              <a:lstStyle/>
              <a:p>
                <a:pPr defTabSz="3265105"/>
                <a:r>
                  <a:rPr lang="en-US" sz="1757" dirty="0" smtClean="0">
                    <a:solidFill>
                      <a:srgbClr val="FFFFFF"/>
                    </a:solidFill>
                    <a:latin typeface="Trebuchet MS" pitchFamily="34" charset="0"/>
                  </a:rPr>
                  <a:t>Student discounts are available on our Facebook page.</a:t>
                </a:r>
                <a:br>
                  <a:rPr lang="en-US" sz="1757" dirty="0" smtClean="0">
                    <a:solidFill>
                      <a:srgbClr val="FFFFFF"/>
                    </a:solidFill>
                    <a:latin typeface="Trebuchet MS" pitchFamily="34" charset="0"/>
                  </a:rPr>
                </a:br>
                <a:r>
                  <a:rPr lang="en-US" sz="1757" dirty="0" smtClean="0">
                    <a:solidFill>
                      <a:srgbClr val="FFFFFF"/>
                    </a:solidFill>
                    <a:latin typeface="Trebuchet MS" pitchFamily="34" charset="0"/>
                  </a:rPr>
                  <a:t>Go to </a:t>
                </a:r>
                <a:r>
                  <a:rPr lang="en-US" sz="1757" u="sng" dirty="0" smtClean="0">
                    <a:solidFill>
                      <a:srgbClr val="FFFFFF"/>
                    </a:solidFill>
                    <a:latin typeface="Trebuchet MS" pitchFamily="34" charset="0"/>
                  </a:rPr>
                  <a:t>PosterPresentations.com</a:t>
                </a:r>
                <a:r>
                  <a:rPr lang="en-US" sz="1757" dirty="0" smtClean="0">
                    <a:solidFill>
                      <a:srgbClr val="FFFFFF"/>
                    </a:solidFill>
                    <a:latin typeface="Trebuchet MS" pitchFamily="34" charset="0"/>
                  </a:rPr>
                  <a:t> and click on the FB icon. </a:t>
                </a:r>
                <a:endParaRPr lang="en-US" sz="1757" dirty="0">
                  <a:solidFill>
                    <a:srgbClr val="FFFFFF"/>
                  </a:solidFill>
                  <a:latin typeface="Trebuchet MS" pitchFamily="34" charset="0"/>
                </a:endParaRPr>
              </a:p>
            </p:txBody>
          </p:sp>
        </p:grpSp>
      </p:grpSp>
      <p:sp>
        <p:nvSpPr>
          <p:cNvPr id="6" name="Rectangle 5"/>
          <p:cNvSpPr/>
          <p:nvPr userDrawn="1"/>
        </p:nvSpPr>
        <p:spPr>
          <a:xfrm>
            <a:off x="1" y="-34414"/>
            <a:ext cx="36576000" cy="651636"/>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026" tIns="34014" rIns="68026" bIns="34014" rtlCol="0" anchor="ctr"/>
          <a:lstStyle/>
          <a:p>
            <a:pPr algn="ctr" defTabSz="3265105"/>
            <a:endParaRPr lang="en-US" sz="6444" dirty="0">
              <a:solidFill>
                <a:prstClr val="white"/>
              </a:solidFill>
              <a:latin typeface="Calibri"/>
            </a:endParaRPr>
          </a:p>
        </p:txBody>
      </p:sp>
      <p:sp>
        <p:nvSpPr>
          <p:cNvPr id="66" name="Rectangle 65"/>
          <p:cNvSpPr/>
          <p:nvPr userDrawn="1"/>
        </p:nvSpPr>
        <p:spPr>
          <a:xfrm>
            <a:off x="5080" y="2964057"/>
            <a:ext cx="36576000" cy="17157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026" tIns="34014" rIns="68026" bIns="34014" rtlCol="0" anchor="ctr"/>
          <a:lstStyle/>
          <a:p>
            <a:pPr algn="ctr" defTabSz="3265105"/>
            <a:endParaRPr lang="en-US" sz="6444" dirty="0">
              <a:solidFill>
                <a:prstClr val="white"/>
              </a:solidFill>
              <a:latin typeface="Calibri"/>
            </a:endParaRPr>
          </a:p>
        </p:txBody>
      </p:sp>
      <p:sp>
        <p:nvSpPr>
          <p:cNvPr id="67" name="TextBox 66"/>
          <p:cNvSpPr txBox="1"/>
          <p:nvPr userDrawn="1"/>
        </p:nvSpPr>
        <p:spPr>
          <a:xfrm>
            <a:off x="37072674" y="19533070"/>
            <a:ext cx="6357980" cy="1023682"/>
          </a:xfrm>
          <a:prstGeom prst="rect">
            <a:avLst/>
          </a:prstGeom>
          <a:noFill/>
        </p:spPr>
        <p:txBody>
          <a:bodyPr wrap="square" lIns="48583" tIns="24291" rIns="48583" bIns="24291" rtlCol="0">
            <a:spAutoFit/>
          </a:bodyPr>
          <a:lstStyle/>
          <a:p>
            <a:pPr marL="297616" indent="-297616" defTabSz="3265105">
              <a:lnSpc>
                <a:spcPts val="1934"/>
              </a:lnSpc>
            </a:pPr>
            <a:r>
              <a:rPr lang="en-US" sz="2050" dirty="0" smtClean="0">
                <a:solidFill>
                  <a:prstClr val="white"/>
                </a:solidFill>
                <a:latin typeface="Calibri"/>
              </a:rPr>
              <a:t>© 2015 PosterPresentations.com</a:t>
            </a:r>
            <a:br>
              <a:rPr lang="en-US" sz="2050" dirty="0" smtClean="0">
                <a:solidFill>
                  <a:prstClr val="white"/>
                </a:solidFill>
                <a:latin typeface="Calibri"/>
              </a:rPr>
            </a:br>
            <a:r>
              <a:rPr lang="en-US" sz="1757" dirty="0" smtClean="0">
                <a:solidFill>
                  <a:prstClr val="white"/>
                </a:solidFill>
                <a:latin typeface="Calibri"/>
              </a:rPr>
              <a:t>2117 Fourth Street , Unit C</a:t>
            </a:r>
          </a:p>
          <a:p>
            <a:pPr marL="297616" indent="-297616" defTabSz="3265105">
              <a:lnSpc>
                <a:spcPts val="1934"/>
              </a:lnSpc>
            </a:pPr>
            <a:r>
              <a:rPr lang="en-US" sz="1757" dirty="0" smtClean="0">
                <a:solidFill>
                  <a:prstClr val="white"/>
                </a:solidFill>
                <a:latin typeface="Calibri"/>
              </a:rPr>
              <a:t>	Berkeley CA </a:t>
            </a:r>
            <a:r>
              <a:rPr lang="en-US" sz="1465" dirty="0" smtClean="0">
                <a:solidFill>
                  <a:prstClr val="white"/>
                </a:solidFill>
                <a:latin typeface="Calibri"/>
              </a:rPr>
              <a:t>94710</a:t>
            </a:r>
            <a:endParaRPr lang="en-US" sz="1757" dirty="0" smtClean="0">
              <a:solidFill>
                <a:prstClr val="white"/>
              </a:solidFill>
              <a:latin typeface="Calibri"/>
            </a:endParaRPr>
          </a:p>
          <a:p>
            <a:pPr marL="297616" indent="-297616" defTabSz="3265105">
              <a:lnSpc>
                <a:spcPts val="1934"/>
              </a:lnSpc>
            </a:pPr>
            <a:r>
              <a:rPr lang="en-US" sz="1757" b="1" dirty="0" smtClean="0">
                <a:solidFill>
                  <a:srgbClr val="FFFF00"/>
                </a:solidFill>
                <a:latin typeface="Calibri"/>
              </a:rPr>
              <a:t>	posterpresenter@gmail.com</a:t>
            </a:r>
            <a:endParaRPr lang="en-US" sz="2050" b="1" dirty="0">
              <a:solidFill>
                <a:srgbClr val="FFFF00"/>
              </a:solidFill>
              <a:latin typeface="Calibri"/>
            </a:endParaRPr>
          </a:p>
        </p:txBody>
      </p:sp>
    </p:spTree>
  </p:cSld>
  <p:clrMap bg1="lt1" tx1="dk1" bg2="lt2" tx2="dk2" accent1="accent1" accent2="accent2" accent3="accent3" accent4="accent4" accent5="accent5" accent6="accent6" hlink="hlink" folHlink="folHlink"/>
  <p:sldLayoutIdLst>
    <p:sldLayoutId id="2147483661" r:id="rId1"/>
  </p:sldLayoutIdLst>
  <p:transition>
    <p:fade/>
  </p:transition>
  <p:timing>
    <p:tnLst>
      <p:par>
        <p:cTn id="1" dur="indefinite" restart="never" nodeType="tmRoot"/>
      </p:par>
    </p:tnLst>
  </p:timing>
  <p:txStyles>
    <p:titleStyle>
      <a:lvl1pPr algn="ctr" defTabSz="3265105" rtl="0" eaLnBrk="1" latinLnBrk="0" hangingPunct="1">
        <a:spcBef>
          <a:spcPct val="0"/>
        </a:spcBef>
        <a:buNone/>
        <a:defRPr sz="6541" kern="1200">
          <a:solidFill>
            <a:schemeClr val="bg1"/>
          </a:solidFill>
          <a:latin typeface="Trebuchet MS" pitchFamily="34" charset="0"/>
          <a:ea typeface="+mj-ea"/>
          <a:cs typeface="+mj-cs"/>
        </a:defRPr>
      </a:lvl1pPr>
    </p:titleStyle>
    <p:bodyStyle>
      <a:lvl1pPr marL="1224415" indent="-1224415" algn="l" defTabSz="3265105" rtl="0" eaLnBrk="1" latinLnBrk="0" hangingPunct="1">
        <a:spcBef>
          <a:spcPct val="20000"/>
        </a:spcBef>
        <a:buFont typeface="Arial" pitchFamily="34" charset="0"/>
        <a:buChar char="•"/>
        <a:defRPr sz="11422" kern="1200">
          <a:solidFill>
            <a:schemeClr val="tx1"/>
          </a:solidFill>
          <a:latin typeface="+mn-lt"/>
          <a:ea typeface="+mn-ea"/>
          <a:cs typeface="+mn-cs"/>
        </a:defRPr>
      </a:lvl1pPr>
      <a:lvl2pPr marL="2652898" indent="-1020345" algn="l" defTabSz="3265105" rtl="0" eaLnBrk="1" latinLnBrk="0" hangingPunct="1">
        <a:spcBef>
          <a:spcPct val="20000"/>
        </a:spcBef>
        <a:buFont typeface="Arial" pitchFamily="34" charset="0"/>
        <a:buChar char="–"/>
        <a:defRPr sz="10056" kern="1200">
          <a:solidFill>
            <a:schemeClr val="tx1"/>
          </a:solidFill>
          <a:latin typeface="+mn-lt"/>
          <a:ea typeface="+mn-ea"/>
          <a:cs typeface="+mn-cs"/>
        </a:defRPr>
      </a:lvl2pPr>
      <a:lvl3pPr marL="4081381" indent="-816276" algn="l" defTabSz="3265105" rtl="0" eaLnBrk="1" latinLnBrk="0" hangingPunct="1">
        <a:spcBef>
          <a:spcPct val="20000"/>
        </a:spcBef>
        <a:buFont typeface="Arial" pitchFamily="34" charset="0"/>
        <a:buChar char="•"/>
        <a:defRPr sz="8591" kern="1200">
          <a:solidFill>
            <a:schemeClr val="tx1"/>
          </a:solidFill>
          <a:latin typeface="+mn-lt"/>
          <a:ea typeface="+mn-ea"/>
          <a:cs typeface="+mn-cs"/>
        </a:defRPr>
      </a:lvl3pPr>
      <a:lvl4pPr marL="5713934" indent="-816276" algn="l" defTabSz="3265105" rtl="0" eaLnBrk="1" latinLnBrk="0" hangingPunct="1">
        <a:spcBef>
          <a:spcPct val="20000"/>
        </a:spcBef>
        <a:buFont typeface="Arial" pitchFamily="34" charset="0"/>
        <a:buChar char="–"/>
        <a:defRPr sz="7127" kern="1200">
          <a:solidFill>
            <a:schemeClr val="tx1"/>
          </a:solidFill>
          <a:latin typeface="+mn-lt"/>
          <a:ea typeface="+mn-ea"/>
          <a:cs typeface="+mn-cs"/>
        </a:defRPr>
      </a:lvl4pPr>
      <a:lvl5pPr marL="7346486" indent="-816276" algn="l" defTabSz="3265105" rtl="0" eaLnBrk="1" latinLnBrk="0" hangingPunct="1">
        <a:spcBef>
          <a:spcPct val="20000"/>
        </a:spcBef>
        <a:buFont typeface="Arial" pitchFamily="34" charset="0"/>
        <a:buChar char="»"/>
        <a:defRPr sz="7127" kern="1200">
          <a:solidFill>
            <a:schemeClr val="tx1"/>
          </a:solidFill>
          <a:latin typeface="+mn-lt"/>
          <a:ea typeface="+mn-ea"/>
          <a:cs typeface="+mn-cs"/>
        </a:defRPr>
      </a:lvl5pPr>
      <a:lvl6pPr marL="8979038" indent="-816276" algn="l" defTabSz="3265105" rtl="0" eaLnBrk="1" latinLnBrk="0" hangingPunct="1">
        <a:spcBef>
          <a:spcPct val="20000"/>
        </a:spcBef>
        <a:buFont typeface="Arial" pitchFamily="34" charset="0"/>
        <a:buChar char="•"/>
        <a:defRPr sz="7127" kern="1200">
          <a:solidFill>
            <a:schemeClr val="tx1"/>
          </a:solidFill>
          <a:latin typeface="+mn-lt"/>
          <a:ea typeface="+mn-ea"/>
          <a:cs typeface="+mn-cs"/>
        </a:defRPr>
      </a:lvl6pPr>
      <a:lvl7pPr marL="10611590" indent="-816276" algn="l" defTabSz="3265105" rtl="0" eaLnBrk="1" latinLnBrk="0" hangingPunct="1">
        <a:spcBef>
          <a:spcPct val="20000"/>
        </a:spcBef>
        <a:buFont typeface="Arial" pitchFamily="34" charset="0"/>
        <a:buChar char="•"/>
        <a:defRPr sz="7127" kern="1200">
          <a:solidFill>
            <a:schemeClr val="tx1"/>
          </a:solidFill>
          <a:latin typeface="+mn-lt"/>
          <a:ea typeface="+mn-ea"/>
          <a:cs typeface="+mn-cs"/>
        </a:defRPr>
      </a:lvl7pPr>
      <a:lvl8pPr marL="12244143" indent="-816276" algn="l" defTabSz="3265105" rtl="0" eaLnBrk="1" latinLnBrk="0" hangingPunct="1">
        <a:spcBef>
          <a:spcPct val="20000"/>
        </a:spcBef>
        <a:buFont typeface="Arial" pitchFamily="34" charset="0"/>
        <a:buChar char="•"/>
        <a:defRPr sz="7127" kern="1200">
          <a:solidFill>
            <a:schemeClr val="tx1"/>
          </a:solidFill>
          <a:latin typeface="+mn-lt"/>
          <a:ea typeface="+mn-ea"/>
          <a:cs typeface="+mn-cs"/>
        </a:defRPr>
      </a:lvl8pPr>
      <a:lvl9pPr marL="13876695" indent="-816276" algn="l" defTabSz="3265105" rtl="0" eaLnBrk="1" latinLnBrk="0" hangingPunct="1">
        <a:spcBef>
          <a:spcPct val="20000"/>
        </a:spcBef>
        <a:buFont typeface="Arial" pitchFamily="34" charset="0"/>
        <a:buChar char="•"/>
        <a:defRPr sz="7127" kern="1200">
          <a:solidFill>
            <a:schemeClr val="tx1"/>
          </a:solidFill>
          <a:latin typeface="+mn-lt"/>
          <a:ea typeface="+mn-ea"/>
          <a:cs typeface="+mn-cs"/>
        </a:defRPr>
      </a:lvl9pPr>
    </p:bodyStyle>
    <p:otherStyle>
      <a:defPPr>
        <a:defRPr lang="en-US"/>
      </a:defPPr>
      <a:lvl1pPr marL="0" algn="l" defTabSz="3265105" rtl="0" eaLnBrk="1" latinLnBrk="0" hangingPunct="1">
        <a:defRPr sz="6444" kern="1200">
          <a:solidFill>
            <a:schemeClr val="tx1"/>
          </a:solidFill>
          <a:latin typeface="+mn-lt"/>
          <a:ea typeface="+mn-ea"/>
          <a:cs typeface="+mn-cs"/>
        </a:defRPr>
      </a:lvl1pPr>
      <a:lvl2pPr marL="1632553" algn="l" defTabSz="3265105" rtl="0" eaLnBrk="1" latinLnBrk="0" hangingPunct="1">
        <a:defRPr sz="6444" kern="1200">
          <a:solidFill>
            <a:schemeClr val="tx1"/>
          </a:solidFill>
          <a:latin typeface="+mn-lt"/>
          <a:ea typeface="+mn-ea"/>
          <a:cs typeface="+mn-cs"/>
        </a:defRPr>
      </a:lvl2pPr>
      <a:lvl3pPr marL="3265105" algn="l" defTabSz="3265105" rtl="0" eaLnBrk="1" latinLnBrk="0" hangingPunct="1">
        <a:defRPr sz="6444" kern="1200">
          <a:solidFill>
            <a:schemeClr val="tx1"/>
          </a:solidFill>
          <a:latin typeface="+mn-lt"/>
          <a:ea typeface="+mn-ea"/>
          <a:cs typeface="+mn-cs"/>
        </a:defRPr>
      </a:lvl3pPr>
      <a:lvl4pPr marL="4897657" algn="l" defTabSz="3265105" rtl="0" eaLnBrk="1" latinLnBrk="0" hangingPunct="1">
        <a:defRPr sz="6444" kern="1200">
          <a:solidFill>
            <a:schemeClr val="tx1"/>
          </a:solidFill>
          <a:latin typeface="+mn-lt"/>
          <a:ea typeface="+mn-ea"/>
          <a:cs typeface="+mn-cs"/>
        </a:defRPr>
      </a:lvl4pPr>
      <a:lvl5pPr marL="6530209" algn="l" defTabSz="3265105" rtl="0" eaLnBrk="1" latinLnBrk="0" hangingPunct="1">
        <a:defRPr sz="6444" kern="1200">
          <a:solidFill>
            <a:schemeClr val="tx1"/>
          </a:solidFill>
          <a:latin typeface="+mn-lt"/>
          <a:ea typeface="+mn-ea"/>
          <a:cs typeface="+mn-cs"/>
        </a:defRPr>
      </a:lvl5pPr>
      <a:lvl6pPr marL="8162763" algn="l" defTabSz="3265105" rtl="0" eaLnBrk="1" latinLnBrk="0" hangingPunct="1">
        <a:defRPr sz="6444" kern="1200">
          <a:solidFill>
            <a:schemeClr val="tx1"/>
          </a:solidFill>
          <a:latin typeface="+mn-lt"/>
          <a:ea typeface="+mn-ea"/>
          <a:cs typeface="+mn-cs"/>
        </a:defRPr>
      </a:lvl6pPr>
      <a:lvl7pPr marL="9795316" algn="l" defTabSz="3265105" rtl="0" eaLnBrk="1" latinLnBrk="0" hangingPunct="1">
        <a:defRPr sz="6444" kern="1200">
          <a:solidFill>
            <a:schemeClr val="tx1"/>
          </a:solidFill>
          <a:latin typeface="+mn-lt"/>
          <a:ea typeface="+mn-ea"/>
          <a:cs typeface="+mn-cs"/>
        </a:defRPr>
      </a:lvl7pPr>
      <a:lvl8pPr marL="11427867" algn="l" defTabSz="3265105" rtl="0" eaLnBrk="1" latinLnBrk="0" hangingPunct="1">
        <a:defRPr sz="6444" kern="1200">
          <a:solidFill>
            <a:schemeClr val="tx1"/>
          </a:solidFill>
          <a:latin typeface="+mn-lt"/>
          <a:ea typeface="+mn-ea"/>
          <a:cs typeface="+mn-cs"/>
        </a:defRPr>
      </a:lvl8pPr>
      <a:lvl9pPr marL="13060419" algn="l" defTabSz="3265105" rtl="0" eaLnBrk="1" latinLnBrk="0" hangingPunct="1">
        <a:defRPr sz="644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 y="2"/>
            <a:ext cx="36576000" cy="4785455"/>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1632410"/>
              <a:endParaRPr lang="en-US" sz="6444">
                <a:solidFill>
                  <a:prstClr val="white"/>
                </a:solidFill>
                <a:latin typeface="Calibri"/>
              </a:endParaRPr>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699" r:id="rId1"/>
  </p:sldLayoutIdLst>
  <p:transition>
    <p:fade/>
  </p:transition>
  <p:txStyles>
    <p:titleStyle>
      <a:lvl1pPr algn="ctr" defTabSz="1632410" rtl="0" eaLnBrk="1" latinLnBrk="0" hangingPunct="1">
        <a:spcBef>
          <a:spcPct val="0"/>
        </a:spcBef>
        <a:buNone/>
        <a:defRPr sz="15718" kern="1200">
          <a:solidFill>
            <a:schemeClr val="tx1"/>
          </a:solidFill>
          <a:latin typeface="+mj-lt"/>
          <a:ea typeface="+mj-ea"/>
          <a:cs typeface="+mj-cs"/>
        </a:defRPr>
      </a:lvl1pPr>
    </p:titleStyle>
    <p:bodyStyle>
      <a:lvl1pPr marL="1224309" indent="-1224309" algn="l" defTabSz="1632410" rtl="0" eaLnBrk="1" latinLnBrk="0" hangingPunct="1">
        <a:spcBef>
          <a:spcPct val="20000"/>
        </a:spcBef>
        <a:buFont typeface="Arial"/>
        <a:buChar char="•"/>
        <a:defRPr sz="11422" kern="1200">
          <a:solidFill>
            <a:schemeClr val="tx1"/>
          </a:solidFill>
          <a:latin typeface="+mn-lt"/>
          <a:ea typeface="+mn-ea"/>
          <a:cs typeface="+mn-cs"/>
        </a:defRPr>
      </a:lvl1pPr>
      <a:lvl2pPr marL="2652667" indent="-1020256" algn="l" defTabSz="1632410" rtl="0" eaLnBrk="1" latinLnBrk="0" hangingPunct="1">
        <a:spcBef>
          <a:spcPct val="20000"/>
        </a:spcBef>
        <a:buFont typeface="Arial"/>
        <a:buChar char="–"/>
        <a:defRPr sz="9958" kern="1200">
          <a:solidFill>
            <a:schemeClr val="tx1"/>
          </a:solidFill>
          <a:latin typeface="+mn-lt"/>
          <a:ea typeface="+mn-ea"/>
          <a:cs typeface="+mn-cs"/>
        </a:defRPr>
      </a:lvl2pPr>
      <a:lvl3pPr marL="4081027" indent="-816205" algn="l" defTabSz="1632410" rtl="0" eaLnBrk="1" latinLnBrk="0" hangingPunct="1">
        <a:spcBef>
          <a:spcPct val="20000"/>
        </a:spcBef>
        <a:buFont typeface="Arial"/>
        <a:buChar char="•"/>
        <a:defRPr sz="8591" kern="1200">
          <a:solidFill>
            <a:schemeClr val="tx1"/>
          </a:solidFill>
          <a:latin typeface="+mn-lt"/>
          <a:ea typeface="+mn-ea"/>
          <a:cs typeface="+mn-cs"/>
        </a:defRPr>
      </a:lvl3pPr>
      <a:lvl4pPr marL="5713437" indent="-816205" algn="l" defTabSz="1632410" rtl="0" eaLnBrk="1" latinLnBrk="0" hangingPunct="1">
        <a:spcBef>
          <a:spcPct val="20000"/>
        </a:spcBef>
        <a:buFont typeface="Arial"/>
        <a:buChar char="–"/>
        <a:defRPr sz="7127" kern="1200">
          <a:solidFill>
            <a:schemeClr val="tx1"/>
          </a:solidFill>
          <a:latin typeface="+mn-lt"/>
          <a:ea typeface="+mn-ea"/>
          <a:cs typeface="+mn-cs"/>
        </a:defRPr>
      </a:lvl4pPr>
      <a:lvl5pPr marL="7345849" indent="-816205" algn="l" defTabSz="1632410" rtl="0" eaLnBrk="1" latinLnBrk="0" hangingPunct="1">
        <a:spcBef>
          <a:spcPct val="20000"/>
        </a:spcBef>
        <a:buFont typeface="Arial"/>
        <a:buChar char="»"/>
        <a:defRPr sz="7127" kern="1200">
          <a:solidFill>
            <a:schemeClr val="tx1"/>
          </a:solidFill>
          <a:latin typeface="+mn-lt"/>
          <a:ea typeface="+mn-ea"/>
          <a:cs typeface="+mn-cs"/>
        </a:defRPr>
      </a:lvl5pPr>
      <a:lvl6pPr marL="8978260" indent="-816205" algn="l" defTabSz="1632410" rtl="0" eaLnBrk="1" latinLnBrk="0" hangingPunct="1">
        <a:spcBef>
          <a:spcPct val="20000"/>
        </a:spcBef>
        <a:buFont typeface="Arial"/>
        <a:buChar char="•"/>
        <a:defRPr sz="7127" kern="1200">
          <a:solidFill>
            <a:schemeClr val="tx1"/>
          </a:solidFill>
          <a:latin typeface="+mn-lt"/>
          <a:ea typeface="+mn-ea"/>
          <a:cs typeface="+mn-cs"/>
        </a:defRPr>
      </a:lvl6pPr>
      <a:lvl7pPr marL="10610671" indent="-816205" algn="l" defTabSz="1632410" rtl="0" eaLnBrk="1" latinLnBrk="0" hangingPunct="1">
        <a:spcBef>
          <a:spcPct val="20000"/>
        </a:spcBef>
        <a:buFont typeface="Arial"/>
        <a:buChar char="•"/>
        <a:defRPr sz="7127" kern="1200">
          <a:solidFill>
            <a:schemeClr val="tx1"/>
          </a:solidFill>
          <a:latin typeface="+mn-lt"/>
          <a:ea typeface="+mn-ea"/>
          <a:cs typeface="+mn-cs"/>
        </a:defRPr>
      </a:lvl7pPr>
      <a:lvl8pPr marL="12243081" indent="-816205" algn="l" defTabSz="1632410" rtl="0" eaLnBrk="1" latinLnBrk="0" hangingPunct="1">
        <a:spcBef>
          <a:spcPct val="20000"/>
        </a:spcBef>
        <a:buFont typeface="Arial"/>
        <a:buChar char="•"/>
        <a:defRPr sz="7127" kern="1200">
          <a:solidFill>
            <a:schemeClr val="tx1"/>
          </a:solidFill>
          <a:latin typeface="+mn-lt"/>
          <a:ea typeface="+mn-ea"/>
          <a:cs typeface="+mn-cs"/>
        </a:defRPr>
      </a:lvl8pPr>
      <a:lvl9pPr marL="13875492" indent="-816205" algn="l" defTabSz="1632410" rtl="0" eaLnBrk="1" latinLnBrk="0" hangingPunct="1">
        <a:spcBef>
          <a:spcPct val="20000"/>
        </a:spcBef>
        <a:buFont typeface="Arial"/>
        <a:buChar char="•"/>
        <a:defRPr sz="7127" kern="1200">
          <a:solidFill>
            <a:schemeClr val="tx1"/>
          </a:solidFill>
          <a:latin typeface="+mn-lt"/>
          <a:ea typeface="+mn-ea"/>
          <a:cs typeface="+mn-cs"/>
        </a:defRPr>
      </a:lvl9pPr>
    </p:bodyStyle>
    <p:otherStyle>
      <a:defPPr>
        <a:defRPr lang="en-US"/>
      </a:defPPr>
      <a:lvl1pPr marL="0" algn="l" defTabSz="1632410" rtl="0" eaLnBrk="1" latinLnBrk="0" hangingPunct="1">
        <a:defRPr sz="6444" kern="1200">
          <a:solidFill>
            <a:schemeClr val="tx1"/>
          </a:solidFill>
          <a:latin typeface="+mn-lt"/>
          <a:ea typeface="+mn-ea"/>
          <a:cs typeface="+mn-cs"/>
        </a:defRPr>
      </a:lvl1pPr>
      <a:lvl2pPr marL="1632410" algn="l" defTabSz="1632410" rtl="0" eaLnBrk="1" latinLnBrk="0" hangingPunct="1">
        <a:defRPr sz="6444" kern="1200">
          <a:solidFill>
            <a:schemeClr val="tx1"/>
          </a:solidFill>
          <a:latin typeface="+mn-lt"/>
          <a:ea typeface="+mn-ea"/>
          <a:cs typeface="+mn-cs"/>
        </a:defRPr>
      </a:lvl2pPr>
      <a:lvl3pPr marL="3264822" algn="l" defTabSz="1632410" rtl="0" eaLnBrk="1" latinLnBrk="0" hangingPunct="1">
        <a:defRPr sz="6444" kern="1200">
          <a:solidFill>
            <a:schemeClr val="tx1"/>
          </a:solidFill>
          <a:latin typeface="+mn-lt"/>
          <a:ea typeface="+mn-ea"/>
          <a:cs typeface="+mn-cs"/>
        </a:defRPr>
      </a:lvl3pPr>
      <a:lvl4pPr marL="4897232" algn="l" defTabSz="1632410" rtl="0" eaLnBrk="1" latinLnBrk="0" hangingPunct="1">
        <a:defRPr sz="6444" kern="1200">
          <a:solidFill>
            <a:schemeClr val="tx1"/>
          </a:solidFill>
          <a:latin typeface="+mn-lt"/>
          <a:ea typeface="+mn-ea"/>
          <a:cs typeface="+mn-cs"/>
        </a:defRPr>
      </a:lvl4pPr>
      <a:lvl5pPr marL="6529643" algn="l" defTabSz="1632410" rtl="0" eaLnBrk="1" latinLnBrk="0" hangingPunct="1">
        <a:defRPr sz="6444" kern="1200">
          <a:solidFill>
            <a:schemeClr val="tx1"/>
          </a:solidFill>
          <a:latin typeface="+mn-lt"/>
          <a:ea typeface="+mn-ea"/>
          <a:cs typeface="+mn-cs"/>
        </a:defRPr>
      </a:lvl5pPr>
      <a:lvl6pPr marL="8162055" algn="l" defTabSz="1632410" rtl="0" eaLnBrk="1" latinLnBrk="0" hangingPunct="1">
        <a:defRPr sz="6444" kern="1200">
          <a:solidFill>
            <a:schemeClr val="tx1"/>
          </a:solidFill>
          <a:latin typeface="+mn-lt"/>
          <a:ea typeface="+mn-ea"/>
          <a:cs typeface="+mn-cs"/>
        </a:defRPr>
      </a:lvl6pPr>
      <a:lvl7pPr marL="9794465" algn="l" defTabSz="1632410" rtl="0" eaLnBrk="1" latinLnBrk="0" hangingPunct="1">
        <a:defRPr sz="6444" kern="1200">
          <a:solidFill>
            <a:schemeClr val="tx1"/>
          </a:solidFill>
          <a:latin typeface="+mn-lt"/>
          <a:ea typeface="+mn-ea"/>
          <a:cs typeface="+mn-cs"/>
        </a:defRPr>
      </a:lvl7pPr>
      <a:lvl8pPr marL="11426876" algn="l" defTabSz="1632410" rtl="0" eaLnBrk="1" latinLnBrk="0" hangingPunct="1">
        <a:defRPr sz="6444" kern="1200">
          <a:solidFill>
            <a:schemeClr val="tx1"/>
          </a:solidFill>
          <a:latin typeface="+mn-lt"/>
          <a:ea typeface="+mn-ea"/>
          <a:cs typeface="+mn-cs"/>
        </a:defRPr>
      </a:lvl8pPr>
      <a:lvl9pPr marL="13059287" algn="l" defTabSz="1632410" rtl="0" eaLnBrk="1" latinLnBrk="0" hangingPunct="1">
        <a:defRPr sz="644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tx2">
                <a:lumMod val="50000"/>
              </a:schemeClr>
            </a:gs>
            <a:gs pos="85000">
              <a:srgbClr val="142F50"/>
            </a:gs>
            <a:gs pos="38000">
              <a:srgbClr val="142F50"/>
            </a:gs>
            <a:gs pos="11000">
              <a:srgbClr val="2C69B2"/>
            </a:gs>
          </a:gsLst>
          <a:lin ang="5400000" scaled="0"/>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36576000" cy="5074554"/>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632410"/>
            <a:endParaRPr lang="en-US" sz="6444">
              <a:solidFill>
                <a:prstClr val="white"/>
              </a:solidFill>
              <a:latin typeface="Calibri"/>
            </a:endParaRPr>
          </a:p>
        </p:txBody>
      </p:sp>
      <p:cxnSp>
        <p:nvCxnSpPr>
          <p:cNvPr id="5" name="Straight Connector 4"/>
          <p:cNvCxnSpPr/>
          <p:nvPr userDrawn="1"/>
        </p:nvCxnSpPr>
        <p:spPr>
          <a:xfrm>
            <a:off x="-223023" y="5074554"/>
            <a:ext cx="37328708" cy="0"/>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713" r:id="rId1"/>
  </p:sldLayoutIdLst>
  <p:transition>
    <p:fade/>
  </p:transition>
  <p:timing>
    <p:tnLst>
      <p:par>
        <p:cTn id="1" dur="indefinite" restart="never" nodeType="tmRoot"/>
      </p:par>
    </p:tnLst>
  </p:timing>
  <p:txStyles>
    <p:titleStyle>
      <a:lvl1pPr algn="ctr" defTabSz="1632410" rtl="0" eaLnBrk="1" latinLnBrk="0" hangingPunct="1">
        <a:spcBef>
          <a:spcPct val="0"/>
        </a:spcBef>
        <a:buNone/>
        <a:defRPr sz="15718" kern="1200">
          <a:solidFill>
            <a:schemeClr val="tx1"/>
          </a:solidFill>
          <a:latin typeface="+mj-lt"/>
          <a:ea typeface="+mj-ea"/>
          <a:cs typeface="+mj-cs"/>
        </a:defRPr>
      </a:lvl1pPr>
    </p:titleStyle>
    <p:bodyStyle>
      <a:lvl1pPr marL="1224309" indent="-1224309" algn="l" defTabSz="1632410" rtl="0" eaLnBrk="1" latinLnBrk="0" hangingPunct="1">
        <a:spcBef>
          <a:spcPct val="20000"/>
        </a:spcBef>
        <a:buFont typeface="Arial"/>
        <a:buChar char="•"/>
        <a:defRPr sz="11422" kern="1200">
          <a:solidFill>
            <a:schemeClr val="tx1"/>
          </a:solidFill>
          <a:latin typeface="+mn-lt"/>
          <a:ea typeface="+mn-ea"/>
          <a:cs typeface="+mn-cs"/>
        </a:defRPr>
      </a:lvl1pPr>
      <a:lvl2pPr marL="2652667" indent="-1020256" algn="l" defTabSz="1632410" rtl="0" eaLnBrk="1" latinLnBrk="0" hangingPunct="1">
        <a:spcBef>
          <a:spcPct val="20000"/>
        </a:spcBef>
        <a:buFont typeface="Arial"/>
        <a:buChar char="–"/>
        <a:defRPr sz="9958" kern="1200">
          <a:solidFill>
            <a:schemeClr val="tx1"/>
          </a:solidFill>
          <a:latin typeface="+mn-lt"/>
          <a:ea typeface="+mn-ea"/>
          <a:cs typeface="+mn-cs"/>
        </a:defRPr>
      </a:lvl2pPr>
      <a:lvl3pPr marL="4081027" indent="-816205" algn="l" defTabSz="1632410" rtl="0" eaLnBrk="1" latinLnBrk="0" hangingPunct="1">
        <a:spcBef>
          <a:spcPct val="20000"/>
        </a:spcBef>
        <a:buFont typeface="Arial"/>
        <a:buChar char="•"/>
        <a:defRPr sz="8591" kern="1200">
          <a:solidFill>
            <a:schemeClr val="tx1"/>
          </a:solidFill>
          <a:latin typeface="+mn-lt"/>
          <a:ea typeface="+mn-ea"/>
          <a:cs typeface="+mn-cs"/>
        </a:defRPr>
      </a:lvl3pPr>
      <a:lvl4pPr marL="5713437" indent="-816205" algn="l" defTabSz="1632410" rtl="0" eaLnBrk="1" latinLnBrk="0" hangingPunct="1">
        <a:spcBef>
          <a:spcPct val="20000"/>
        </a:spcBef>
        <a:buFont typeface="Arial"/>
        <a:buChar char="–"/>
        <a:defRPr sz="7127" kern="1200">
          <a:solidFill>
            <a:schemeClr val="tx1"/>
          </a:solidFill>
          <a:latin typeface="+mn-lt"/>
          <a:ea typeface="+mn-ea"/>
          <a:cs typeface="+mn-cs"/>
        </a:defRPr>
      </a:lvl4pPr>
      <a:lvl5pPr marL="7345849" indent="-816205" algn="l" defTabSz="1632410" rtl="0" eaLnBrk="1" latinLnBrk="0" hangingPunct="1">
        <a:spcBef>
          <a:spcPct val="20000"/>
        </a:spcBef>
        <a:buFont typeface="Arial"/>
        <a:buChar char="»"/>
        <a:defRPr sz="7127" kern="1200">
          <a:solidFill>
            <a:schemeClr val="tx1"/>
          </a:solidFill>
          <a:latin typeface="+mn-lt"/>
          <a:ea typeface="+mn-ea"/>
          <a:cs typeface="+mn-cs"/>
        </a:defRPr>
      </a:lvl5pPr>
      <a:lvl6pPr marL="8978260" indent="-816205" algn="l" defTabSz="1632410" rtl="0" eaLnBrk="1" latinLnBrk="0" hangingPunct="1">
        <a:spcBef>
          <a:spcPct val="20000"/>
        </a:spcBef>
        <a:buFont typeface="Arial"/>
        <a:buChar char="•"/>
        <a:defRPr sz="7127" kern="1200">
          <a:solidFill>
            <a:schemeClr val="tx1"/>
          </a:solidFill>
          <a:latin typeface="+mn-lt"/>
          <a:ea typeface="+mn-ea"/>
          <a:cs typeface="+mn-cs"/>
        </a:defRPr>
      </a:lvl6pPr>
      <a:lvl7pPr marL="10610671" indent="-816205" algn="l" defTabSz="1632410" rtl="0" eaLnBrk="1" latinLnBrk="0" hangingPunct="1">
        <a:spcBef>
          <a:spcPct val="20000"/>
        </a:spcBef>
        <a:buFont typeface="Arial"/>
        <a:buChar char="•"/>
        <a:defRPr sz="7127" kern="1200">
          <a:solidFill>
            <a:schemeClr val="tx1"/>
          </a:solidFill>
          <a:latin typeface="+mn-lt"/>
          <a:ea typeface="+mn-ea"/>
          <a:cs typeface="+mn-cs"/>
        </a:defRPr>
      </a:lvl7pPr>
      <a:lvl8pPr marL="12243081" indent="-816205" algn="l" defTabSz="1632410" rtl="0" eaLnBrk="1" latinLnBrk="0" hangingPunct="1">
        <a:spcBef>
          <a:spcPct val="20000"/>
        </a:spcBef>
        <a:buFont typeface="Arial"/>
        <a:buChar char="•"/>
        <a:defRPr sz="7127" kern="1200">
          <a:solidFill>
            <a:schemeClr val="tx1"/>
          </a:solidFill>
          <a:latin typeface="+mn-lt"/>
          <a:ea typeface="+mn-ea"/>
          <a:cs typeface="+mn-cs"/>
        </a:defRPr>
      </a:lvl8pPr>
      <a:lvl9pPr marL="13875492" indent="-816205" algn="l" defTabSz="1632410" rtl="0" eaLnBrk="1" latinLnBrk="0" hangingPunct="1">
        <a:spcBef>
          <a:spcPct val="20000"/>
        </a:spcBef>
        <a:buFont typeface="Arial"/>
        <a:buChar char="•"/>
        <a:defRPr sz="7127" kern="1200">
          <a:solidFill>
            <a:schemeClr val="tx1"/>
          </a:solidFill>
          <a:latin typeface="+mn-lt"/>
          <a:ea typeface="+mn-ea"/>
          <a:cs typeface="+mn-cs"/>
        </a:defRPr>
      </a:lvl9pPr>
    </p:bodyStyle>
    <p:otherStyle>
      <a:defPPr>
        <a:defRPr lang="en-US"/>
      </a:defPPr>
      <a:lvl1pPr marL="0" algn="l" defTabSz="1632410" rtl="0" eaLnBrk="1" latinLnBrk="0" hangingPunct="1">
        <a:defRPr sz="6444" kern="1200">
          <a:solidFill>
            <a:schemeClr val="tx1"/>
          </a:solidFill>
          <a:latin typeface="+mn-lt"/>
          <a:ea typeface="+mn-ea"/>
          <a:cs typeface="+mn-cs"/>
        </a:defRPr>
      </a:lvl1pPr>
      <a:lvl2pPr marL="1632410" algn="l" defTabSz="1632410" rtl="0" eaLnBrk="1" latinLnBrk="0" hangingPunct="1">
        <a:defRPr sz="6444" kern="1200">
          <a:solidFill>
            <a:schemeClr val="tx1"/>
          </a:solidFill>
          <a:latin typeface="+mn-lt"/>
          <a:ea typeface="+mn-ea"/>
          <a:cs typeface="+mn-cs"/>
        </a:defRPr>
      </a:lvl2pPr>
      <a:lvl3pPr marL="3264822" algn="l" defTabSz="1632410" rtl="0" eaLnBrk="1" latinLnBrk="0" hangingPunct="1">
        <a:defRPr sz="6444" kern="1200">
          <a:solidFill>
            <a:schemeClr val="tx1"/>
          </a:solidFill>
          <a:latin typeface="+mn-lt"/>
          <a:ea typeface="+mn-ea"/>
          <a:cs typeface="+mn-cs"/>
        </a:defRPr>
      </a:lvl3pPr>
      <a:lvl4pPr marL="4897232" algn="l" defTabSz="1632410" rtl="0" eaLnBrk="1" latinLnBrk="0" hangingPunct="1">
        <a:defRPr sz="6444" kern="1200">
          <a:solidFill>
            <a:schemeClr val="tx1"/>
          </a:solidFill>
          <a:latin typeface="+mn-lt"/>
          <a:ea typeface="+mn-ea"/>
          <a:cs typeface="+mn-cs"/>
        </a:defRPr>
      </a:lvl4pPr>
      <a:lvl5pPr marL="6529643" algn="l" defTabSz="1632410" rtl="0" eaLnBrk="1" latinLnBrk="0" hangingPunct="1">
        <a:defRPr sz="6444" kern="1200">
          <a:solidFill>
            <a:schemeClr val="tx1"/>
          </a:solidFill>
          <a:latin typeface="+mn-lt"/>
          <a:ea typeface="+mn-ea"/>
          <a:cs typeface="+mn-cs"/>
        </a:defRPr>
      </a:lvl5pPr>
      <a:lvl6pPr marL="8162055" algn="l" defTabSz="1632410" rtl="0" eaLnBrk="1" latinLnBrk="0" hangingPunct="1">
        <a:defRPr sz="6444" kern="1200">
          <a:solidFill>
            <a:schemeClr val="tx1"/>
          </a:solidFill>
          <a:latin typeface="+mn-lt"/>
          <a:ea typeface="+mn-ea"/>
          <a:cs typeface="+mn-cs"/>
        </a:defRPr>
      </a:lvl6pPr>
      <a:lvl7pPr marL="9794465" algn="l" defTabSz="1632410" rtl="0" eaLnBrk="1" latinLnBrk="0" hangingPunct="1">
        <a:defRPr sz="6444" kern="1200">
          <a:solidFill>
            <a:schemeClr val="tx1"/>
          </a:solidFill>
          <a:latin typeface="+mn-lt"/>
          <a:ea typeface="+mn-ea"/>
          <a:cs typeface="+mn-cs"/>
        </a:defRPr>
      </a:lvl7pPr>
      <a:lvl8pPr marL="11426876" algn="l" defTabSz="1632410" rtl="0" eaLnBrk="1" latinLnBrk="0" hangingPunct="1">
        <a:defRPr sz="6444" kern="1200">
          <a:solidFill>
            <a:schemeClr val="tx1"/>
          </a:solidFill>
          <a:latin typeface="+mn-lt"/>
          <a:ea typeface="+mn-ea"/>
          <a:cs typeface="+mn-cs"/>
        </a:defRPr>
      </a:lvl8pPr>
      <a:lvl9pPr marL="13059287" algn="l" defTabSz="1632410" rtl="0" eaLnBrk="1" latinLnBrk="0" hangingPunct="1">
        <a:defRPr sz="644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5000">
              <a:srgbClr val="FFFFFF"/>
            </a:gs>
            <a:gs pos="78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1"/>
            <a:ext cx="36576000" cy="4785455"/>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1631269"/>
              <a:endParaRPr lang="en-US" sz="6439">
                <a:solidFill>
                  <a:prstClr val="white"/>
                </a:solidFill>
              </a:endParaRPr>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21857668"/>
      </p:ext>
    </p:extLst>
  </p:cSld>
  <p:clrMap bg1="lt1" tx1="dk1" bg2="lt2" tx2="dk2" accent1="accent1" accent2="accent2" accent3="accent3" accent4="accent4" accent5="accent5" accent6="accent6" hlink="hlink" folHlink="folHlink"/>
  <p:sldLayoutIdLst>
    <p:sldLayoutId id="2147483715" r:id="rId1"/>
  </p:sldLayoutIdLst>
  <p:transition>
    <p:fade/>
  </p:transition>
  <p:txStyles>
    <p:titleStyle>
      <a:lvl1pPr algn="ctr" defTabSz="1631269" rtl="0" eaLnBrk="1" latinLnBrk="0" hangingPunct="1">
        <a:spcBef>
          <a:spcPct val="0"/>
        </a:spcBef>
        <a:buNone/>
        <a:defRPr sz="15708" kern="1200">
          <a:solidFill>
            <a:schemeClr val="tx1"/>
          </a:solidFill>
          <a:latin typeface="+mj-lt"/>
          <a:ea typeface="+mj-ea"/>
          <a:cs typeface="+mj-cs"/>
        </a:defRPr>
      </a:lvl1pPr>
    </p:titleStyle>
    <p:bodyStyle>
      <a:lvl1pPr marL="1223451" indent="-1223451" algn="l" defTabSz="1631269" rtl="0" eaLnBrk="1" latinLnBrk="0" hangingPunct="1">
        <a:spcBef>
          <a:spcPct val="20000"/>
        </a:spcBef>
        <a:buFont typeface="Arial"/>
        <a:buChar char="•"/>
        <a:defRPr sz="11415" kern="1200">
          <a:solidFill>
            <a:schemeClr val="tx1"/>
          </a:solidFill>
          <a:latin typeface="+mn-lt"/>
          <a:ea typeface="+mn-ea"/>
          <a:cs typeface="+mn-cs"/>
        </a:defRPr>
      </a:lvl1pPr>
      <a:lvl2pPr marL="2650810" indent="-1019542" algn="l" defTabSz="1631269" rtl="0" eaLnBrk="1" latinLnBrk="0" hangingPunct="1">
        <a:spcBef>
          <a:spcPct val="20000"/>
        </a:spcBef>
        <a:buFont typeface="Arial"/>
        <a:buChar char="–"/>
        <a:defRPr sz="9952" kern="1200">
          <a:solidFill>
            <a:schemeClr val="tx1"/>
          </a:solidFill>
          <a:latin typeface="+mn-lt"/>
          <a:ea typeface="+mn-ea"/>
          <a:cs typeface="+mn-cs"/>
        </a:defRPr>
      </a:lvl2pPr>
      <a:lvl3pPr marL="4078170" indent="-815634" algn="l" defTabSz="1631269" rtl="0" eaLnBrk="1" latinLnBrk="0" hangingPunct="1">
        <a:spcBef>
          <a:spcPct val="20000"/>
        </a:spcBef>
        <a:buFont typeface="Arial"/>
        <a:buChar char="•"/>
        <a:defRPr sz="8585" kern="1200">
          <a:solidFill>
            <a:schemeClr val="tx1"/>
          </a:solidFill>
          <a:latin typeface="+mn-lt"/>
          <a:ea typeface="+mn-ea"/>
          <a:cs typeface="+mn-cs"/>
        </a:defRPr>
      </a:lvl3pPr>
      <a:lvl4pPr marL="5709439" indent="-815634" algn="l" defTabSz="1631269" rtl="0" eaLnBrk="1" latinLnBrk="0" hangingPunct="1">
        <a:spcBef>
          <a:spcPct val="20000"/>
        </a:spcBef>
        <a:buFont typeface="Arial"/>
        <a:buChar char="–"/>
        <a:defRPr sz="7122" kern="1200">
          <a:solidFill>
            <a:schemeClr val="tx1"/>
          </a:solidFill>
          <a:latin typeface="+mn-lt"/>
          <a:ea typeface="+mn-ea"/>
          <a:cs typeface="+mn-cs"/>
        </a:defRPr>
      </a:lvl4pPr>
      <a:lvl5pPr marL="7340707" indent="-815634" algn="l" defTabSz="1631269" rtl="0" eaLnBrk="1" latinLnBrk="0" hangingPunct="1">
        <a:spcBef>
          <a:spcPct val="20000"/>
        </a:spcBef>
        <a:buFont typeface="Arial"/>
        <a:buChar char="»"/>
        <a:defRPr sz="7122" kern="1200">
          <a:solidFill>
            <a:schemeClr val="tx1"/>
          </a:solidFill>
          <a:latin typeface="+mn-lt"/>
          <a:ea typeface="+mn-ea"/>
          <a:cs typeface="+mn-cs"/>
        </a:defRPr>
      </a:lvl5pPr>
      <a:lvl6pPr marL="8971975" indent="-815634" algn="l" defTabSz="1631269" rtl="0" eaLnBrk="1" latinLnBrk="0" hangingPunct="1">
        <a:spcBef>
          <a:spcPct val="20000"/>
        </a:spcBef>
        <a:buFont typeface="Arial"/>
        <a:buChar char="•"/>
        <a:defRPr sz="7122" kern="1200">
          <a:solidFill>
            <a:schemeClr val="tx1"/>
          </a:solidFill>
          <a:latin typeface="+mn-lt"/>
          <a:ea typeface="+mn-ea"/>
          <a:cs typeface="+mn-cs"/>
        </a:defRPr>
      </a:lvl6pPr>
      <a:lvl7pPr marL="10603243" indent="-815634" algn="l" defTabSz="1631269" rtl="0" eaLnBrk="1" latinLnBrk="0" hangingPunct="1">
        <a:spcBef>
          <a:spcPct val="20000"/>
        </a:spcBef>
        <a:buFont typeface="Arial"/>
        <a:buChar char="•"/>
        <a:defRPr sz="7122" kern="1200">
          <a:solidFill>
            <a:schemeClr val="tx1"/>
          </a:solidFill>
          <a:latin typeface="+mn-lt"/>
          <a:ea typeface="+mn-ea"/>
          <a:cs typeface="+mn-cs"/>
        </a:defRPr>
      </a:lvl7pPr>
      <a:lvl8pPr marL="12234512" indent="-815634" algn="l" defTabSz="1631269" rtl="0" eaLnBrk="1" latinLnBrk="0" hangingPunct="1">
        <a:spcBef>
          <a:spcPct val="20000"/>
        </a:spcBef>
        <a:buFont typeface="Arial"/>
        <a:buChar char="•"/>
        <a:defRPr sz="7122" kern="1200">
          <a:solidFill>
            <a:schemeClr val="tx1"/>
          </a:solidFill>
          <a:latin typeface="+mn-lt"/>
          <a:ea typeface="+mn-ea"/>
          <a:cs typeface="+mn-cs"/>
        </a:defRPr>
      </a:lvl8pPr>
      <a:lvl9pPr marL="13865779" indent="-815634" algn="l" defTabSz="1631269" rtl="0" eaLnBrk="1" latinLnBrk="0" hangingPunct="1">
        <a:spcBef>
          <a:spcPct val="20000"/>
        </a:spcBef>
        <a:buFont typeface="Arial"/>
        <a:buChar char="•"/>
        <a:defRPr sz="7122" kern="1200">
          <a:solidFill>
            <a:schemeClr val="tx1"/>
          </a:solidFill>
          <a:latin typeface="+mn-lt"/>
          <a:ea typeface="+mn-ea"/>
          <a:cs typeface="+mn-cs"/>
        </a:defRPr>
      </a:lvl9pPr>
    </p:bodyStyle>
    <p:otherStyle>
      <a:defPPr>
        <a:defRPr lang="en-US"/>
      </a:defPPr>
      <a:lvl1pPr marL="0" algn="l" defTabSz="1631269" rtl="0" eaLnBrk="1" latinLnBrk="0" hangingPunct="1">
        <a:defRPr sz="6439" kern="1200">
          <a:solidFill>
            <a:schemeClr val="tx1"/>
          </a:solidFill>
          <a:latin typeface="+mn-lt"/>
          <a:ea typeface="+mn-ea"/>
          <a:cs typeface="+mn-cs"/>
        </a:defRPr>
      </a:lvl1pPr>
      <a:lvl2pPr marL="1631269" algn="l" defTabSz="1631269" rtl="0" eaLnBrk="1" latinLnBrk="0" hangingPunct="1">
        <a:defRPr sz="6439" kern="1200">
          <a:solidFill>
            <a:schemeClr val="tx1"/>
          </a:solidFill>
          <a:latin typeface="+mn-lt"/>
          <a:ea typeface="+mn-ea"/>
          <a:cs typeface="+mn-cs"/>
        </a:defRPr>
      </a:lvl2pPr>
      <a:lvl3pPr marL="3262535" algn="l" defTabSz="1631269" rtl="0" eaLnBrk="1" latinLnBrk="0" hangingPunct="1">
        <a:defRPr sz="6439" kern="1200">
          <a:solidFill>
            <a:schemeClr val="tx1"/>
          </a:solidFill>
          <a:latin typeface="+mn-lt"/>
          <a:ea typeface="+mn-ea"/>
          <a:cs typeface="+mn-cs"/>
        </a:defRPr>
      </a:lvl3pPr>
      <a:lvl4pPr marL="4893804" algn="l" defTabSz="1631269" rtl="0" eaLnBrk="1" latinLnBrk="0" hangingPunct="1">
        <a:defRPr sz="6439" kern="1200">
          <a:solidFill>
            <a:schemeClr val="tx1"/>
          </a:solidFill>
          <a:latin typeface="+mn-lt"/>
          <a:ea typeface="+mn-ea"/>
          <a:cs typeface="+mn-cs"/>
        </a:defRPr>
      </a:lvl4pPr>
      <a:lvl5pPr marL="6525072" algn="l" defTabSz="1631269" rtl="0" eaLnBrk="1" latinLnBrk="0" hangingPunct="1">
        <a:defRPr sz="6439" kern="1200">
          <a:solidFill>
            <a:schemeClr val="tx1"/>
          </a:solidFill>
          <a:latin typeface="+mn-lt"/>
          <a:ea typeface="+mn-ea"/>
          <a:cs typeface="+mn-cs"/>
        </a:defRPr>
      </a:lvl5pPr>
      <a:lvl6pPr marL="8156342" algn="l" defTabSz="1631269" rtl="0" eaLnBrk="1" latinLnBrk="0" hangingPunct="1">
        <a:defRPr sz="6439" kern="1200">
          <a:solidFill>
            <a:schemeClr val="tx1"/>
          </a:solidFill>
          <a:latin typeface="+mn-lt"/>
          <a:ea typeface="+mn-ea"/>
          <a:cs typeface="+mn-cs"/>
        </a:defRPr>
      </a:lvl6pPr>
      <a:lvl7pPr marL="9787608" algn="l" defTabSz="1631269" rtl="0" eaLnBrk="1" latinLnBrk="0" hangingPunct="1">
        <a:defRPr sz="6439" kern="1200">
          <a:solidFill>
            <a:schemeClr val="tx1"/>
          </a:solidFill>
          <a:latin typeface="+mn-lt"/>
          <a:ea typeface="+mn-ea"/>
          <a:cs typeface="+mn-cs"/>
        </a:defRPr>
      </a:lvl7pPr>
      <a:lvl8pPr marL="11418877" algn="l" defTabSz="1631269" rtl="0" eaLnBrk="1" latinLnBrk="0" hangingPunct="1">
        <a:defRPr sz="6439" kern="1200">
          <a:solidFill>
            <a:schemeClr val="tx1"/>
          </a:solidFill>
          <a:latin typeface="+mn-lt"/>
          <a:ea typeface="+mn-ea"/>
          <a:cs typeface="+mn-cs"/>
        </a:defRPr>
      </a:lvl8pPr>
      <a:lvl9pPr marL="13050146" algn="l" defTabSz="1631269" rtl="0" eaLnBrk="1" latinLnBrk="0" hangingPunct="1">
        <a:defRPr sz="64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1037" name="Picture 13" descr="kawashimaマーク"/>
          <p:cNvPicPr>
            <a:picLocks noChangeAspect="1" noChangeArrowheads="1"/>
          </p:cNvPicPr>
          <p:nvPr userDrawn="1"/>
        </p:nvPicPr>
        <p:blipFill>
          <a:blip r:embed="rId14" cstate="print"/>
          <a:srcRect/>
          <a:stretch>
            <a:fillRect/>
          </a:stretch>
        </p:blipFill>
        <p:spPr bwMode="auto">
          <a:xfrm>
            <a:off x="240351" y="208595"/>
            <a:ext cx="2743200" cy="2692274"/>
          </a:xfrm>
          <a:prstGeom prst="rect">
            <a:avLst/>
          </a:prstGeom>
          <a:noFill/>
        </p:spPr>
      </p:pic>
      <p:sp>
        <p:nvSpPr>
          <p:cNvPr id="8" name="Title 1"/>
          <p:cNvSpPr txBox="1">
            <a:spLocks/>
          </p:cNvSpPr>
          <p:nvPr userDrawn="1"/>
        </p:nvSpPr>
        <p:spPr>
          <a:xfrm>
            <a:off x="3434181" y="483355"/>
            <a:ext cx="33141819" cy="1167731"/>
          </a:xfrm>
          <a:prstGeom prst="rect">
            <a:avLst/>
          </a:prstGeom>
        </p:spPr>
        <p:txBody>
          <a:bodyPr>
            <a:noAutofit/>
          </a:bodyPr>
          <a:lstStyle/>
          <a:p>
            <a:pPr marL="0" marR="0" lvl="0" indent="0" algn="l" defTabSz="892735" rtl="0" eaLnBrk="1" fontAlgn="base" latinLnBrk="0" hangingPunct="1">
              <a:lnSpc>
                <a:spcPct val="100000"/>
              </a:lnSpc>
              <a:spcBef>
                <a:spcPct val="0"/>
              </a:spcBef>
              <a:spcAft>
                <a:spcPct val="0"/>
              </a:spcAft>
              <a:buClrTx/>
              <a:buSzTx/>
              <a:tabLst/>
            </a:pPr>
            <a:r>
              <a:rPr kumimoji="1" lang="en-US" altLang="ja-JP" sz="7811" b="0" i="0" u="none" strike="noStrike" cap="none" normalizeH="0" baseline="0" dirty="0" smtClean="0">
                <a:ln>
                  <a:noFill/>
                </a:ln>
                <a:solidFill>
                  <a:schemeClr val="tx2"/>
                </a:solidFill>
                <a:effectLst/>
                <a:latin typeface="Cambria" pitchFamily="18" charset="0"/>
                <a:ea typeface="ＭＳ 明朝" pitchFamily="17" charset="-128"/>
                <a:cs typeface="Times New Roman" pitchFamily="18" charset="0"/>
              </a:rPr>
              <a:t>Innovative therapeutic strategies in the treatment of refractory osteomyelitis</a:t>
            </a:r>
            <a:endParaRPr kumimoji="1" lang="en-US" altLang="ja-JP" sz="8591" b="0" i="0" u="none" strike="noStrike" cap="none" normalizeH="0" baseline="0" dirty="0" smtClean="0">
              <a:ln>
                <a:noFill/>
              </a:ln>
              <a:solidFill>
                <a:schemeClr val="tx2"/>
              </a:solidFill>
              <a:effectLst/>
              <a:latin typeface="Arial" pitchFamily="34" charset="0"/>
              <a:ea typeface="ＭＳ Ｐゴシック" pitchFamily="50" charset="-128"/>
            </a:endParaRPr>
          </a:p>
        </p:txBody>
      </p:sp>
      <p:sp>
        <p:nvSpPr>
          <p:cNvPr id="9" name="Subtitle 2"/>
          <p:cNvSpPr txBox="1">
            <a:spLocks/>
          </p:cNvSpPr>
          <p:nvPr userDrawn="1"/>
        </p:nvSpPr>
        <p:spPr>
          <a:xfrm>
            <a:off x="3608159" y="2022802"/>
            <a:ext cx="31572430" cy="1697913"/>
          </a:xfrm>
          <a:prstGeom prst="rect">
            <a:avLst/>
          </a:prstGeom>
        </p:spPr>
        <p:txBody>
          <a:bodyPr anchor="t">
            <a:noAutofit/>
          </a:bodyPr>
          <a:lstStyle/>
          <a:p>
            <a:pPr marL="1224509" marR="0" lvl="0" indent="-1224509" algn="ctr" defTabSz="892735" rtl="0" eaLnBrk="1" fontAlgn="base" latinLnBrk="0" hangingPunct="1">
              <a:lnSpc>
                <a:spcPct val="100000"/>
              </a:lnSpc>
              <a:spcBef>
                <a:spcPts val="0"/>
              </a:spcBef>
              <a:spcAft>
                <a:spcPct val="0"/>
              </a:spcAft>
              <a:buClrTx/>
              <a:buSzTx/>
              <a:buFontTx/>
              <a:buNone/>
              <a:tabLst/>
              <a:defRPr/>
            </a:pPr>
            <a:r>
              <a:rPr kumimoji="1" lang="en-US" altLang="ja-JP" sz="4687" b="1" i="0" u="none" strike="noStrike" kern="0" cap="none" spc="0" normalizeH="0" baseline="0" noProof="0" dirty="0" smtClean="0">
                <a:ln>
                  <a:noFill/>
                </a:ln>
                <a:solidFill>
                  <a:srgbClr val="FFFFFF"/>
                </a:solidFill>
                <a:effectLst/>
                <a:uLnTx/>
                <a:uFillTx/>
                <a:latin typeface="Calibri" pitchFamily="34" charset="0"/>
                <a:ea typeface="+mn-ea"/>
                <a:cs typeface="+mn-cs"/>
              </a:rPr>
              <a:t>Kawashima Orthopaedic Hospital </a:t>
            </a:r>
            <a:r>
              <a:rPr kumimoji="1" lang="en-US" altLang="ja-JP" sz="4296" b="1" i="0" u="none" strike="noStrike" kern="0" cap="none" spc="0" normalizeH="0" baseline="0" noProof="0" dirty="0" smtClean="0">
                <a:ln>
                  <a:noFill/>
                </a:ln>
                <a:solidFill>
                  <a:srgbClr val="FFFFFF"/>
                </a:solidFill>
                <a:effectLst/>
                <a:uLnTx/>
                <a:uFillTx/>
                <a:latin typeface="Calibri" pitchFamily="34" charset="0"/>
                <a:ea typeface="+mn-ea"/>
                <a:cs typeface="+mn-cs"/>
              </a:rPr>
              <a:t>	</a:t>
            </a:r>
            <a:r>
              <a:rPr kumimoji="1" lang="en-US" altLang="ja-JP" sz="4296" b="0" i="0" u="none" strike="noStrike" kern="0" cap="none" spc="0" normalizeH="0" baseline="0" noProof="0" dirty="0" smtClean="0">
                <a:ln>
                  <a:noFill/>
                </a:ln>
                <a:solidFill>
                  <a:srgbClr val="FFFFFF"/>
                </a:solidFill>
                <a:effectLst/>
                <a:uLnTx/>
                <a:uFillTx/>
                <a:latin typeface="Calibri" pitchFamily="34" charset="0"/>
                <a:ea typeface="+mn-ea"/>
                <a:cs typeface="+mn-cs"/>
              </a:rPr>
              <a:t>17 </a:t>
            </a:r>
            <a:r>
              <a:rPr kumimoji="1" lang="en-US" altLang="ja-JP" sz="4296" b="0" i="0" u="none" strike="noStrike" kern="0" cap="none" spc="0" normalizeH="0" baseline="0" noProof="0" dirty="0" err="1" smtClean="0">
                <a:ln>
                  <a:noFill/>
                </a:ln>
                <a:solidFill>
                  <a:srgbClr val="FFFFFF"/>
                </a:solidFill>
                <a:effectLst/>
                <a:uLnTx/>
                <a:uFillTx/>
                <a:latin typeface="Calibri" pitchFamily="34" charset="0"/>
                <a:ea typeface="+mn-ea"/>
                <a:cs typeface="+mn-cs"/>
              </a:rPr>
              <a:t>Miyabu</a:t>
            </a:r>
            <a:r>
              <a:rPr kumimoji="1" lang="en-US" altLang="ja-JP" sz="4296" b="0" i="0" u="none" strike="noStrike" kern="0" cap="none" spc="0" normalizeH="0" baseline="0" noProof="0" dirty="0" smtClean="0">
                <a:ln>
                  <a:noFill/>
                </a:ln>
                <a:solidFill>
                  <a:srgbClr val="FFFFFF"/>
                </a:solidFill>
                <a:effectLst/>
                <a:uLnTx/>
                <a:uFillTx/>
                <a:latin typeface="Calibri" pitchFamily="34" charset="0"/>
                <a:ea typeface="+mn-ea"/>
                <a:cs typeface="+mn-cs"/>
              </a:rPr>
              <a:t>, </a:t>
            </a:r>
            <a:r>
              <a:rPr kumimoji="1" lang="en-US" altLang="ja-JP" sz="4296" b="0" i="0" u="none" strike="noStrike" kern="0" cap="none" spc="0" normalizeH="0" baseline="0" noProof="0" dirty="0" err="1" smtClean="0">
                <a:ln>
                  <a:noFill/>
                </a:ln>
                <a:solidFill>
                  <a:srgbClr val="FFFFFF"/>
                </a:solidFill>
                <a:effectLst/>
                <a:uLnTx/>
                <a:uFillTx/>
                <a:latin typeface="Calibri" pitchFamily="34" charset="0"/>
                <a:ea typeface="+mn-ea"/>
                <a:cs typeface="+mn-cs"/>
              </a:rPr>
              <a:t>Nakatsu</a:t>
            </a:r>
            <a:r>
              <a:rPr kumimoji="1" lang="en-US" altLang="ja-JP" sz="4296" b="0" i="0" u="none" strike="noStrike" kern="0" cap="none" spc="0" normalizeH="0" baseline="0" noProof="0" dirty="0" smtClean="0">
                <a:ln>
                  <a:noFill/>
                </a:ln>
                <a:solidFill>
                  <a:srgbClr val="FFFFFF"/>
                </a:solidFill>
                <a:effectLst/>
                <a:uLnTx/>
                <a:uFillTx/>
                <a:latin typeface="Calibri" pitchFamily="34" charset="0"/>
                <a:ea typeface="+mn-ea"/>
                <a:cs typeface="+mn-cs"/>
              </a:rPr>
              <a:t>, Oita, 871-0012, Japan</a:t>
            </a:r>
            <a:endParaRPr kumimoji="1" lang="ja-JP" altLang="ja-JP" sz="4296" b="0" i="0" u="none" strike="noStrike" kern="0" cap="none" spc="0" normalizeH="0" baseline="0" noProof="0" dirty="0" smtClean="0">
              <a:ln>
                <a:noFill/>
              </a:ln>
              <a:solidFill>
                <a:srgbClr val="FFFFFF"/>
              </a:solidFill>
              <a:effectLst/>
              <a:uLnTx/>
              <a:uFillTx/>
              <a:latin typeface="Calibri" pitchFamily="34" charset="0"/>
              <a:ea typeface="+mn-ea"/>
              <a:cs typeface="+mn-cs"/>
            </a:endParaRPr>
          </a:p>
          <a:p>
            <a:pPr marL="1224509" marR="0" lvl="0" indent="-1224509" algn="ctr" defTabSz="892735" rtl="0" eaLnBrk="1" fontAlgn="base" latinLnBrk="0" hangingPunct="1">
              <a:lnSpc>
                <a:spcPct val="100000"/>
              </a:lnSpc>
              <a:spcBef>
                <a:spcPts val="0"/>
              </a:spcBef>
              <a:spcAft>
                <a:spcPct val="0"/>
              </a:spcAft>
              <a:buClrTx/>
              <a:buSzTx/>
              <a:buFontTx/>
              <a:buNone/>
              <a:tabLst/>
              <a:defRPr/>
            </a:pPr>
            <a:r>
              <a:rPr kumimoji="1" lang="en-US" altLang="ja-JP" sz="4296" b="0" i="0" u="none" strike="noStrike" kern="0" cap="none" spc="0" normalizeH="0" baseline="0" noProof="0" dirty="0" smtClean="0">
                <a:ln>
                  <a:noFill/>
                </a:ln>
                <a:solidFill>
                  <a:srgbClr val="FFFFFF"/>
                </a:solidFill>
                <a:effectLst/>
                <a:uLnTx/>
                <a:uFillTx/>
                <a:latin typeface="Calibri" pitchFamily="34" charset="0"/>
                <a:ea typeface="+mn-ea"/>
                <a:cs typeface="+mn-cs"/>
              </a:rPr>
              <a:t>Kawashima M, Kawashima M, Tamura H, </a:t>
            </a:r>
            <a:r>
              <a:rPr kumimoji="1" lang="en-US" altLang="ja-JP" sz="4296" b="0" i="0" u="none" strike="noStrike" kern="0" cap="none" spc="0" normalizeH="0" baseline="0" noProof="0" dirty="0" err="1" smtClean="0">
                <a:ln>
                  <a:noFill/>
                </a:ln>
                <a:solidFill>
                  <a:srgbClr val="FFFFFF"/>
                </a:solidFill>
                <a:effectLst/>
                <a:uLnTx/>
                <a:uFillTx/>
                <a:latin typeface="Calibri" pitchFamily="34" charset="0"/>
                <a:ea typeface="+mn-ea"/>
                <a:cs typeface="+mn-cs"/>
              </a:rPr>
              <a:t>Nagayoshi</a:t>
            </a:r>
            <a:r>
              <a:rPr kumimoji="1" lang="en-US" altLang="ja-JP" sz="4296" b="0" i="0" u="none" strike="noStrike" kern="0" cap="none" spc="0" normalizeH="0" baseline="0" noProof="0" dirty="0" smtClean="0">
                <a:ln>
                  <a:noFill/>
                </a:ln>
                <a:solidFill>
                  <a:srgbClr val="FFFFFF"/>
                </a:solidFill>
                <a:effectLst/>
                <a:uLnTx/>
                <a:uFillTx/>
                <a:latin typeface="Calibri" pitchFamily="34" charset="0"/>
                <a:ea typeface="+mn-ea"/>
                <a:cs typeface="+mn-cs"/>
              </a:rPr>
              <a:t> I, </a:t>
            </a:r>
            <a:r>
              <a:rPr kumimoji="1" lang="en-US" altLang="ja-JP" sz="4296" b="0" i="0" u="none" strike="noStrike" kern="0" cap="none" spc="0" normalizeH="0" baseline="0" noProof="0" dirty="0" err="1" smtClean="0">
                <a:ln>
                  <a:noFill/>
                </a:ln>
                <a:solidFill>
                  <a:srgbClr val="FFFFFF"/>
                </a:solidFill>
                <a:effectLst/>
                <a:uLnTx/>
                <a:uFillTx/>
                <a:latin typeface="Calibri" pitchFamily="34" charset="0"/>
                <a:ea typeface="+mn-ea"/>
                <a:cs typeface="+mn-cs"/>
              </a:rPr>
              <a:t>Motoyama</a:t>
            </a:r>
            <a:r>
              <a:rPr kumimoji="1" lang="en-US" altLang="ja-JP" sz="4296" b="0" i="0" u="none" strike="noStrike" kern="0" cap="none" spc="0" normalizeH="0" baseline="0" noProof="0" dirty="0" smtClean="0">
                <a:ln>
                  <a:noFill/>
                </a:ln>
                <a:solidFill>
                  <a:srgbClr val="FFFFFF"/>
                </a:solidFill>
                <a:effectLst/>
                <a:uLnTx/>
                <a:uFillTx/>
                <a:latin typeface="Calibri" pitchFamily="34" charset="0"/>
                <a:ea typeface="+mn-ea"/>
                <a:cs typeface="+mn-cs"/>
              </a:rPr>
              <a:t> T, </a:t>
            </a:r>
            <a:r>
              <a:rPr kumimoji="1" lang="en-US" altLang="ja-JP" sz="4296" b="0" i="0" u="none" strike="noStrike" kern="0" cap="none" spc="0" normalizeH="0" baseline="0" noProof="0" dirty="0" err="1" smtClean="0">
                <a:ln>
                  <a:noFill/>
                </a:ln>
                <a:solidFill>
                  <a:srgbClr val="FFFFFF"/>
                </a:solidFill>
                <a:effectLst/>
                <a:uLnTx/>
                <a:uFillTx/>
                <a:latin typeface="Calibri" pitchFamily="34" charset="0"/>
                <a:ea typeface="+mn-ea"/>
                <a:cs typeface="+mn-cs"/>
              </a:rPr>
              <a:t>Furue</a:t>
            </a:r>
            <a:r>
              <a:rPr kumimoji="1" lang="en-US" altLang="ja-JP" sz="4296" b="0" i="0" u="none" strike="noStrike" kern="0" cap="none" spc="0" normalizeH="0" baseline="0" noProof="0" dirty="0" smtClean="0">
                <a:ln>
                  <a:noFill/>
                </a:ln>
                <a:solidFill>
                  <a:srgbClr val="FFFFFF"/>
                </a:solidFill>
                <a:effectLst/>
                <a:uLnTx/>
                <a:uFillTx/>
                <a:latin typeface="Calibri" pitchFamily="34" charset="0"/>
                <a:ea typeface="+mn-ea"/>
                <a:cs typeface="+mn-cs"/>
              </a:rPr>
              <a:t> Y, Sasaki T, Watanabe Y, </a:t>
            </a:r>
            <a:r>
              <a:rPr kumimoji="1" lang="en-US" altLang="ja-JP" sz="4296" b="0" i="0" u="none" strike="noStrike" kern="0" cap="none" spc="0" normalizeH="0" baseline="0" noProof="0" dirty="0" err="1" smtClean="0">
                <a:ln>
                  <a:noFill/>
                </a:ln>
                <a:solidFill>
                  <a:srgbClr val="FFFFFF"/>
                </a:solidFill>
                <a:effectLst/>
                <a:uLnTx/>
                <a:uFillTx/>
                <a:latin typeface="Calibri" pitchFamily="34" charset="0"/>
                <a:ea typeface="+mn-ea"/>
                <a:cs typeface="+mn-cs"/>
              </a:rPr>
              <a:t>Goto</a:t>
            </a:r>
            <a:r>
              <a:rPr kumimoji="1" lang="en-US" altLang="ja-JP" sz="4296" b="0" i="0" u="none" strike="noStrike" kern="0" cap="none" spc="0" normalizeH="0" baseline="0" noProof="0" dirty="0" smtClean="0">
                <a:ln>
                  <a:noFill/>
                </a:ln>
                <a:solidFill>
                  <a:srgbClr val="FFFFFF"/>
                </a:solidFill>
                <a:effectLst/>
                <a:uLnTx/>
                <a:uFillTx/>
                <a:latin typeface="Calibri" pitchFamily="34" charset="0"/>
                <a:ea typeface="+mn-ea"/>
                <a:cs typeface="+mn-cs"/>
              </a:rPr>
              <a:t> T, Takao K, Yamaguchi T, Miyata K</a:t>
            </a:r>
            <a:endParaRPr kumimoji="1" lang="ja-JP" altLang="ja-JP" sz="4296" b="0" i="0" u="none" strike="noStrike" kern="0" cap="none" spc="0" normalizeH="0" baseline="0" noProof="0" dirty="0">
              <a:ln>
                <a:noFill/>
              </a:ln>
              <a:solidFill>
                <a:srgbClr val="FFFFFF"/>
              </a:solidFill>
              <a:effectLst/>
              <a:uLnTx/>
              <a:uFillTx/>
              <a:latin typeface="Calibri" pitchFamily="34" charset="0"/>
              <a:ea typeface="+mn-ea"/>
              <a:cs typeface="+mn-cs"/>
            </a:endParaRPr>
          </a:p>
        </p:txBody>
      </p:sp>
      <p:cxnSp>
        <p:nvCxnSpPr>
          <p:cNvPr id="10" name="直線コネクタ 9"/>
          <p:cNvCxnSpPr/>
          <p:nvPr userDrawn="1"/>
        </p:nvCxnSpPr>
        <p:spPr>
          <a:xfrm>
            <a:off x="1071231" y="3832337"/>
            <a:ext cx="34109359" cy="0"/>
          </a:xfrm>
          <a:prstGeom prst="line">
            <a:avLst/>
          </a:prstGeom>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kumimoji="1" sz="17183" b="0">
          <a:solidFill>
            <a:schemeClr val="tx2"/>
          </a:solidFill>
          <a:latin typeface="Calibri" pitchFamily="34" charset="0"/>
          <a:ea typeface="+mj-ea"/>
          <a:cs typeface="+mj-cs"/>
        </a:defRPr>
      </a:lvl1pPr>
      <a:lvl2pPr algn="ctr" rtl="0" eaLnBrk="1" fontAlgn="base" hangingPunct="1">
        <a:spcBef>
          <a:spcPct val="0"/>
        </a:spcBef>
        <a:spcAft>
          <a:spcPct val="0"/>
        </a:spcAft>
        <a:defRPr kumimoji="1" sz="17183" b="1">
          <a:solidFill>
            <a:schemeClr val="tx2"/>
          </a:solidFill>
          <a:latin typeface="Times" charset="0"/>
          <a:ea typeface="Osaka" charset="-128"/>
        </a:defRPr>
      </a:lvl2pPr>
      <a:lvl3pPr algn="ctr" rtl="0" eaLnBrk="1" fontAlgn="base" hangingPunct="1">
        <a:spcBef>
          <a:spcPct val="0"/>
        </a:spcBef>
        <a:spcAft>
          <a:spcPct val="0"/>
        </a:spcAft>
        <a:defRPr kumimoji="1" sz="17183" b="1">
          <a:solidFill>
            <a:schemeClr val="tx2"/>
          </a:solidFill>
          <a:latin typeface="Times" charset="0"/>
          <a:ea typeface="Osaka" charset="-128"/>
        </a:defRPr>
      </a:lvl3pPr>
      <a:lvl4pPr algn="ctr" rtl="0" eaLnBrk="1" fontAlgn="base" hangingPunct="1">
        <a:spcBef>
          <a:spcPct val="0"/>
        </a:spcBef>
        <a:spcAft>
          <a:spcPct val="0"/>
        </a:spcAft>
        <a:defRPr kumimoji="1" sz="17183" b="1">
          <a:solidFill>
            <a:schemeClr val="tx2"/>
          </a:solidFill>
          <a:latin typeface="Times" charset="0"/>
          <a:ea typeface="Osaka" charset="-128"/>
        </a:defRPr>
      </a:lvl4pPr>
      <a:lvl5pPr algn="ctr" rtl="0" eaLnBrk="1" fontAlgn="base" hangingPunct="1">
        <a:spcBef>
          <a:spcPct val="0"/>
        </a:spcBef>
        <a:spcAft>
          <a:spcPct val="0"/>
        </a:spcAft>
        <a:defRPr kumimoji="1" sz="17183" b="1">
          <a:solidFill>
            <a:schemeClr val="tx2"/>
          </a:solidFill>
          <a:latin typeface="Times" charset="0"/>
          <a:ea typeface="Osaka" charset="-128"/>
        </a:defRPr>
      </a:lvl5pPr>
      <a:lvl6pPr marL="1632678" algn="ctr" rtl="0" eaLnBrk="1" fontAlgn="base" hangingPunct="1">
        <a:spcBef>
          <a:spcPct val="0"/>
        </a:spcBef>
        <a:spcAft>
          <a:spcPct val="0"/>
        </a:spcAft>
        <a:defRPr kumimoji="1" sz="17183" b="1">
          <a:solidFill>
            <a:schemeClr val="tx2"/>
          </a:solidFill>
          <a:latin typeface="Times" charset="0"/>
          <a:ea typeface="Osaka" charset="-128"/>
        </a:defRPr>
      </a:lvl6pPr>
      <a:lvl7pPr marL="3265358" algn="ctr" rtl="0" eaLnBrk="1" fontAlgn="base" hangingPunct="1">
        <a:spcBef>
          <a:spcPct val="0"/>
        </a:spcBef>
        <a:spcAft>
          <a:spcPct val="0"/>
        </a:spcAft>
        <a:defRPr kumimoji="1" sz="17183" b="1">
          <a:solidFill>
            <a:schemeClr val="tx2"/>
          </a:solidFill>
          <a:latin typeface="Times" charset="0"/>
          <a:ea typeface="Osaka" charset="-128"/>
        </a:defRPr>
      </a:lvl7pPr>
      <a:lvl8pPr marL="4898036" algn="ctr" rtl="0" eaLnBrk="1" fontAlgn="base" hangingPunct="1">
        <a:spcBef>
          <a:spcPct val="0"/>
        </a:spcBef>
        <a:spcAft>
          <a:spcPct val="0"/>
        </a:spcAft>
        <a:defRPr kumimoji="1" sz="17183" b="1">
          <a:solidFill>
            <a:schemeClr val="tx2"/>
          </a:solidFill>
          <a:latin typeface="Times" charset="0"/>
          <a:ea typeface="Osaka" charset="-128"/>
        </a:defRPr>
      </a:lvl8pPr>
      <a:lvl9pPr marL="6530715" algn="ctr" rtl="0" eaLnBrk="1" fontAlgn="base" hangingPunct="1">
        <a:spcBef>
          <a:spcPct val="0"/>
        </a:spcBef>
        <a:spcAft>
          <a:spcPct val="0"/>
        </a:spcAft>
        <a:defRPr kumimoji="1" sz="17183" b="1">
          <a:solidFill>
            <a:schemeClr val="tx2"/>
          </a:solidFill>
          <a:latin typeface="Times" charset="0"/>
          <a:ea typeface="Osaka" charset="-128"/>
        </a:defRPr>
      </a:lvl9pPr>
    </p:titleStyle>
    <p:bodyStyle>
      <a:lvl1pPr marL="1224509" indent="-1224509" algn="l" rtl="0" eaLnBrk="1" fontAlgn="base" hangingPunct="1">
        <a:spcBef>
          <a:spcPct val="20000"/>
        </a:spcBef>
        <a:spcAft>
          <a:spcPct val="0"/>
        </a:spcAft>
        <a:buChar char="•"/>
        <a:defRPr kumimoji="1" sz="11422" b="0">
          <a:solidFill>
            <a:schemeClr val="tx1"/>
          </a:solidFill>
          <a:latin typeface="Calibri" pitchFamily="34" charset="0"/>
          <a:ea typeface="+mn-ea"/>
          <a:cs typeface="+mn-cs"/>
        </a:defRPr>
      </a:lvl1pPr>
      <a:lvl2pPr marL="2653103" indent="-1020424" algn="l" rtl="0" eaLnBrk="1" fontAlgn="base" hangingPunct="1">
        <a:spcBef>
          <a:spcPct val="20000"/>
        </a:spcBef>
        <a:spcAft>
          <a:spcPct val="0"/>
        </a:spcAft>
        <a:buChar char="–"/>
        <a:defRPr kumimoji="1" sz="9958" b="0">
          <a:solidFill>
            <a:schemeClr val="tx1"/>
          </a:solidFill>
          <a:latin typeface="Calibri" pitchFamily="34" charset="0"/>
          <a:ea typeface="+mn-ea"/>
        </a:defRPr>
      </a:lvl2pPr>
      <a:lvl3pPr marL="4081697" indent="-816339" algn="l" rtl="0" eaLnBrk="1" fontAlgn="base" hangingPunct="1">
        <a:spcBef>
          <a:spcPct val="20000"/>
        </a:spcBef>
        <a:spcAft>
          <a:spcPct val="0"/>
        </a:spcAft>
        <a:buChar char="•"/>
        <a:defRPr kumimoji="1" sz="8591" b="0">
          <a:solidFill>
            <a:schemeClr val="tx1"/>
          </a:solidFill>
          <a:latin typeface="Calibri" pitchFamily="34" charset="0"/>
          <a:ea typeface="+mn-ea"/>
        </a:defRPr>
      </a:lvl3pPr>
      <a:lvl4pPr marL="5714376" indent="-816339" algn="l" rtl="0" eaLnBrk="1" fontAlgn="base" hangingPunct="1">
        <a:spcBef>
          <a:spcPct val="20000"/>
        </a:spcBef>
        <a:spcAft>
          <a:spcPct val="0"/>
        </a:spcAft>
        <a:buChar char="–"/>
        <a:defRPr kumimoji="1" sz="7127" b="0">
          <a:solidFill>
            <a:schemeClr val="tx1"/>
          </a:solidFill>
          <a:latin typeface="Calibri" pitchFamily="34" charset="0"/>
          <a:ea typeface="+mn-ea"/>
        </a:defRPr>
      </a:lvl4pPr>
      <a:lvl5pPr marL="7347054" indent="-816339" algn="l" rtl="0" eaLnBrk="1" fontAlgn="base" hangingPunct="1">
        <a:spcBef>
          <a:spcPct val="20000"/>
        </a:spcBef>
        <a:spcAft>
          <a:spcPct val="0"/>
        </a:spcAft>
        <a:buChar char="»"/>
        <a:defRPr kumimoji="1" sz="7127" b="0">
          <a:solidFill>
            <a:schemeClr val="tx1"/>
          </a:solidFill>
          <a:latin typeface="Calibri" pitchFamily="34" charset="0"/>
          <a:ea typeface="+mn-ea"/>
        </a:defRPr>
      </a:lvl5pPr>
      <a:lvl6pPr marL="8979733" indent="-816339" algn="l" rtl="0" eaLnBrk="1" fontAlgn="base" hangingPunct="1">
        <a:spcBef>
          <a:spcPct val="20000"/>
        </a:spcBef>
        <a:spcAft>
          <a:spcPct val="0"/>
        </a:spcAft>
        <a:buChar char="»"/>
        <a:defRPr kumimoji="1" sz="7127" b="1">
          <a:solidFill>
            <a:schemeClr val="tx1"/>
          </a:solidFill>
          <a:latin typeface="+mn-lt"/>
          <a:ea typeface="+mn-ea"/>
        </a:defRPr>
      </a:lvl6pPr>
      <a:lvl7pPr marL="10612411" indent="-816339" algn="l" rtl="0" eaLnBrk="1" fontAlgn="base" hangingPunct="1">
        <a:spcBef>
          <a:spcPct val="20000"/>
        </a:spcBef>
        <a:spcAft>
          <a:spcPct val="0"/>
        </a:spcAft>
        <a:buChar char="»"/>
        <a:defRPr kumimoji="1" sz="7127" b="1">
          <a:solidFill>
            <a:schemeClr val="tx1"/>
          </a:solidFill>
          <a:latin typeface="+mn-lt"/>
          <a:ea typeface="+mn-ea"/>
        </a:defRPr>
      </a:lvl7pPr>
      <a:lvl8pPr marL="12245089" indent="-816339" algn="l" rtl="0" eaLnBrk="1" fontAlgn="base" hangingPunct="1">
        <a:spcBef>
          <a:spcPct val="20000"/>
        </a:spcBef>
        <a:spcAft>
          <a:spcPct val="0"/>
        </a:spcAft>
        <a:buChar char="»"/>
        <a:defRPr kumimoji="1" sz="7127" b="1">
          <a:solidFill>
            <a:schemeClr val="tx1"/>
          </a:solidFill>
          <a:latin typeface="+mn-lt"/>
          <a:ea typeface="+mn-ea"/>
        </a:defRPr>
      </a:lvl8pPr>
      <a:lvl9pPr marL="13877769" indent="-816339" algn="l" rtl="0" eaLnBrk="1" fontAlgn="base" hangingPunct="1">
        <a:spcBef>
          <a:spcPct val="20000"/>
        </a:spcBef>
        <a:spcAft>
          <a:spcPct val="0"/>
        </a:spcAft>
        <a:buChar char="»"/>
        <a:defRPr kumimoji="1" sz="7127" b="1">
          <a:solidFill>
            <a:schemeClr val="tx1"/>
          </a:solidFill>
          <a:latin typeface="+mn-lt"/>
          <a:ea typeface="+mn-ea"/>
        </a:defRPr>
      </a:lvl9pPr>
    </p:bodyStyle>
    <p:otherStyle>
      <a:defPPr>
        <a:defRPr lang="ja-JP"/>
      </a:defPPr>
      <a:lvl1pPr marL="0" algn="l" defTabSz="3265358" rtl="0" eaLnBrk="1" latinLnBrk="0" hangingPunct="1">
        <a:defRPr kumimoji="1" sz="6444" kern="1200">
          <a:solidFill>
            <a:schemeClr val="tx1"/>
          </a:solidFill>
          <a:latin typeface="+mn-lt"/>
          <a:ea typeface="+mn-ea"/>
          <a:cs typeface="+mn-cs"/>
        </a:defRPr>
      </a:lvl1pPr>
      <a:lvl2pPr marL="1632678" algn="l" defTabSz="3265358" rtl="0" eaLnBrk="1" latinLnBrk="0" hangingPunct="1">
        <a:defRPr kumimoji="1" sz="6444" kern="1200">
          <a:solidFill>
            <a:schemeClr val="tx1"/>
          </a:solidFill>
          <a:latin typeface="+mn-lt"/>
          <a:ea typeface="+mn-ea"/>
          <a:cs typeface="+mn-cs"/>
        </a:defRPr>
      </a:lvl2pPr>
      <a:lvl3pPr marL="3265358" algn="l" defTabSz="3265358" rtl="0" eaLnBrk="1" latinLnBrk="0" hangingPunct="1">
        <a:defRPr kumimoji="1" sz="6444" kern="1200">
          <a:solidFill>
            <a:schemeClr val="tx1"/>
          </a:solidFill>
          <a:latin typeface="+mn-lt"/>
          <a:ea typeface="+mn-ea"/>
          <a:cs typeface="+mn-cs"/>
        </a:defRPr>
      </a:lvl3pPr>
      <a:lvl4pPr marL="4898036" algn="l" defTabSz="3265358" rtl="0" eaLnBrk="1" latinLnBrk="0" hangingPunct="1">
        <a:defRPr kumimoji="1" sz="6444" kern="1200">
          <a:solidFill>
            <a:schemeClr val="tx1"/>
          </a:solidFill>
          <a:latin typeface="+mn-lt"/>
          <a:ea typeface="+mn-ea"/>
          <a:cs typeface="+mn-cs"/>
        </a:defRPr>
      </a:lvl4pPr>
      <a:lvl5pPr marL="6530715" algn="l" defTabSz="3265358" rtl="0" eaLnBrk="1" latinLnBrk="0" hangingPunct="1">
        <a:defRPr kumimoji="1" sz="6444" kern="1200">
          <a:solidFill>
            <a:schemeClr val="tx1"/>
          </a:solidFill>
          <a:latin typeface="+mn-lt"/>
          <a:ea typeface="+mn-ea"/>
          <a:cs typeface="+mn-cs"/>
        </a:defRPr>
      </a:lvl5pPr>
      <a:lvl6pPr marL="8163394" algn="l" defTabSz="3265358" rtl="0" eaLnBrk="1" latinLnBrk="0" hangingPunct="1">
        <a:defRPr kumimoji="1" sz="6444" kern="1200">
          <a:solidFill>
            <a:schemeClr val="tx1"/>
          </a:solidFill>
          <a:latin typeface="+mn-lt"/>
          <a:ea typeface="+mn-ea"/>
          <a:cs typeface="+mn-cs"/>
        </a:defRPr>
      </a:lvl6pPr>
      <a:lvl7pPr marL="9796072" algn="l" defTabSz="3265358" rtl="0" eaLnBrk="1" latinLnBrk="0" hangingPunct="1">
        <a:defRPr kumimoji="1" sz="6444" kern="1200">
          <a:solidFill>
            <a:schemeClr val="tx1"/>
          </a:solidFill>
          <a:latin typeface="+mn-lt"/>
          <a:ea typeface="+mn-ea"/>
          <a:cs typeface="+mn-cs"/>
        </a:defRPr>
      </a:lvl7pPr>
      <a:lvl8pPr marL="11428750" algn="l" defTabSz="3265358" rtl="0" eaLnBrk="1" latinLnBrk="0" hangingPunct="1">
        <a:defRPr kumimoji="1" sz="6444" kern="1200">
          <a:solidFill>
            <a:schemeClr val="tx1"/>
          </a:solidFill>
          <a:latin typeface="+mn-lt"/>
          <a:ea typeface="+mn-ea"/>
          <a:cs typeface="+mn-cs"/>
        </a:defRPr>
      </a:lvl8pPr>
      <a:lvl9pPr marL="13061429" algn="l" defTabSz="3265358" rtl="0" eaLnBrk="1" latinLnBrk="0" hangingPunct="1">
        <a:defRPr kumimoji="1" sz="64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6.xml"/><Relationship Id="rId7" Type="http://schemas.openxmlformats.org/officeDocument/2006/relationships/image" Target="../media/image16.wmf"/><Relationship Id="rId12"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11" Type="http://schemas.openxmlformats.org/officeDocument/2006/relationships/slide" Target="slide2.xml"/><Relationship Id="rId5" Type="http://schemas.openxmlformats.org/officeDocument/2006/relationships/image" Target="../media/image14.emf"/><Relationship Id="rId10" Type="http://schemas.openxmlformats.org/officeDocument/2006/relationships/image" Target="../media/image19.jpeg"/><Relationship Id="rId4" Type="http://schemas.openxmlformats.org/officeDocument/2006/relationships/image" Target="../media/image13.emf"/><Relationship Id="rId9"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 Id="rId6" Type="http://schemas.openxmlformats.org/officeDocument/2006/relationships/slide" Target="slide3.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2.png"/><Relationship Id="rId7" Type="http://schemas.openxmlformats.org/officeDocument/2006/relationships/chart" Target="../charts/chart5.xml"/><Relationship Id="rId2" Type="http://schemas.openxmlformats.org/officeDocument/2006/relationships/image" Target="../media/image21.jpeg"/><Relationship Id="rId1" Type="http://schemas.openxmlformats.org/officeDocument/2006/relationships/slideLayout" Target="../slideLayouts/slideLayout1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249181" y="4097489"/>
            <a:ext cx="17225897" cy="901458"/>
          </a:xfrm>
          <a:prstGeom prst="rect">
            <a:avLst/>
          </a:prstGeom>
          <a:noFill/>
        </p:spPr>
        <p:txBody>
          <a:bodyPr wrap="square" rtlCol="0">
            <a:spAutoFit/>
          </a:bodyPr>
          <a:lstStyle/>
          <a:p>
            <a:r>
              <a:rPr lang="en-US" sz="5272" dirty="0">
                <a:solidFill>
                  <a:schemeClr val="tx2"/>
                </a:solidFill>
                <a:latin typeface="Cambria" pitchFamily="18" charset="0"/>
              </a:rPr>
              <a:t>ABSTRACT</a:t>
            </a:r>
          </a:p>
        </p:txBody>
      </p:sp>
      <p:cxnSp>
        <p:nvCxnSpPr>
          <p:cNvPr id="13" name="直線コネクタ 12"/>
          <p:cNvCxnSpPr/>
          <p:nvPr/>
        </p:nvCxnSpPr>
        <p:spPr>
          <a:xfrm>
            <a:off x="4051117" y="4581055"/>
            <a:ext cx="0" cy="149134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6">
            <a:hlinkClick r:id="rId3" action="ppaction://hlinksldjump" highlightClick="1"/>
          </p:cNvPr>
          <p:cNvSpPr/>
          <p:nvPr/>
        </p:nvSpPr>
        <p:spPr>
          <a:xfrm>
            <a:off x="699256" y="5659784"/>
            <a:ext cx="4396803" cy="1194156"/>
          </a:xfrm>
          <a:prstGeom prst="roundRect">
            <a:avLst/>
          </a:prstGeom>
          <a:solidFill>
            <a:schemeClr val="bg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539548"/>
            <a:r>
              <a:rPr lang="en-US" altLang="ja-JP" sz="5272" dirty="0">
                <a:solidFill>
                  <a:schemeClr val="bg1">
                    <a:lumMod val="60000"/>
                    <a:lumOff val="40000"/>
                  </a:schemeClr>
                </a:solidFill>
                <a:latin typeface="Calibri" pitchFamily="34" charset="0"/>
                <a:ea typeface="Arial" charset="0"/>
                <a:cs typeface="Arial" charset="0"/>
              </a:rPr>
              <a:t>Abstract</a:t>
            </a:r>
          </a:p>
        </p:txBody>
      </p:sp>
      <p:sp>
        <p:nvSpPr>
          <p:cNvPr id="9217" name="Rectangle 1"/>
          <p:cNvSpPr>
            <a:spLocks noChangeArrowheads="1"/>
          </p:cNvSpPr>
          <p:nvPr/>
        </p:nvSpPr>
        <p:spPr bwMode="auto">
          <a:xfrm>
            <a:off x="6093920" y="4683901"/>
            <a:ext cx="17381158" cy="15113489"/>
          </a:xfrm>
          <a:prstGeom prst="rect">
            <a:avLst/>
          </a:prstGeom>
          <a:noFill/>
          <a:ln w="9525">
            <a:noFill/>
            <a:miter lim="800000"/>
            <a:headEnd/>
            <a:tailEnd/>
          </a:ln>
          <a:effectLst/>
        </p:spPr>
        <p:txBody>
          <a:bodyPr vert="horz" wrap="square" lIns="89274" tIns="44637" rIns="89274" bIns="44637" numCol="1" anchor="ctr" anchorCtr="0" compatLnSpc="1">
            <a:prstTxWarp prst="textNoShape">
              <a:avLst/>
            </a:prstTxWarp>
            <a:spAutoFit/>
          </a:bodyPr>
          <a:lstStyle/>
          <a:p>
            <a:pPr algn="just" defTabSz="892735" fontAlgn="base">
              <a:spcBef>
                <a:spcPct val="0"/>
              </a:spcBef>
              <a:spcAft>
                <a:spcPct val="0"/>
              </a:spcAft>
            </a:pPr>
            <a:r>
              <a:rPr kumimoji="1" lang="en-US" altLang="ja-JP" sz="3905" dirty="0">
                <a:latin typeface="Cambria" pitchFamily="18" charset="0"/>
                <a:ea typeface="ＭＳ Ｐ明朝" pitchFamily="18" charset="-128"/>
                <a:cs typeface="Times New Roman" pitchFamily="18" charset="0"/>
              </a:rPr>
              <a:t>Suppurative osteomyelitis is an inflammatory disease of the bone marrow, cortical bone or </a:t>
            </a:r>
            <a:r>
              <a:rPr kumimoji="1" lang="en-US" altLang="ja-JP" sz="3905" dirty="0" err="1">
                <a:latin typeface="Cambria" pitchFamily="18" charset="0"/>
                <a:ea typeface="ＭＳ Ｐ明朝" pitchFamily="18" charset="-128"/>
                <a:cs typeface="Times New Roman" pitchFamily="18" charset="0"/>
              </a:rPr>
              <a:t>periosteum</a:t>
            </a:r>
            <a:r>
              <a:rPr kumimoji="1" lang="en-US" altLang="ja-JP" sz="3905" dirty="0">
                <a:latin typeface="Cambria" pitchFamily="18" charset="0"/>
                <a:ea typeface="ＭＳ Ｐ明朝" pitchFamily="18" charset="-128"/>
                <a:cs typeface="Times New Roman" pitchFamily="18" charset="0"/>
              </a:rPr>
              <a:t> caused by bacterial infection. Even presently with the development of antibiotics, some cases become refractory from multi resistant bacteria. The first clinical report using HBOT against osteomyelitis was done by Slack in 1965. Presently, HBOT has become a standard/recommendatory treatment for osteomyelitis in many countries and hyperbaric medicine societies.</a:t>
            </a:r>
            <a:endParaRPr kumimoji="1" lang="en-US" altLang="ja-JP" sz="3905" dirty="0">
              <a:latin typeface="Cambria" pitchFamily="18" charset="0"/>
              <a:ea typeface="ＭＳ Ｐゴシック" pitchFamily="50" charset="-128"/>
            </a:endParaRPr>
          </a:p>
          <a:p>
            <a:pPr algn="just" defTabSz="892735" eaLnBrk="0" fontAlgn="base" hangingPunct="0">
              <a:spcBef>
                <a:spcPct val="0"/>
              </a:spcBef>
              <a:spcAft>
                <a:spcPct val="0"/>
              </a:spcAft>
            </a:pPr>
            <a:r>
              <a:rPr kumimoji="1" lang="en-US" altLang="ja-JP" sz="3905" dirty="0">
                <a:latin typeface="Cambria" pitchFamily="18" charset="0"/>
                <a:ea typeface="ＭＳ Ｐ明朝" pitchFamily="18" charset="-128"/>
                <a:cs typeface="Times New Roman" pitchFamily="18" charset="0"/>
              </a:rPr>
              <a:t>We have treated 383 osteomyelitis cases with HBOT between 2000 and 2016. They were treated at 2.0ATA for 60 minutes per day. We obtained good results even if we treated them with the administration of antibiotics plus HBOT conservatively. If they did not improve enough, we suggested closed irrigation therapy. It is a standard treatment for bone and joint infectious disease, too. 270</a:t>
            </a:r>
            <a:r>
              <a:rPr kumimoji="1" lang="en-US" altLang="ja-JP" sz="3905" dirty="0">
                <a:latin typeface="Cambria" pitchFamily="18" charset="0"/>
                <a:ea typeface="ＭＳ Ｐ明朝" pitchFamily="18" charset="-128"/>
                <a:cs typeface="Minion"/>
              </a:rPr>
              <a:t> of them (72.8%) were treated conservatively and the other 101cases (27.2%) were treated surgically in addition to having HBO. 12 cases were dropped out. 249 cases(92.2%) from the conservatively treated group did not have recurring symptoms. 97 cases(96.0%) treated with irrigation therapy too, never had recurring symptoms.</a:t>
            </a:r>
            <a:endParaRPr kumimoji="1" lang="en-US" altLang="ja-JP" sz="3905" dirty="0">
              <a:latin typeface="Cambria" pitchFamily="18" charset="0"/>
              <a:ea typeface="ＭＳ Ｐゴシック" pitchFamily="50" charset="-128"/>
            </a:endParaRPr>
          </a:p>
          <a:p>
            <a:pPr algn="just" defTabSz="892735" eaLnBrk="0" fontAlgn="base" hangingPunct="0">
              <a:spcBef>
                <a:spcPct val="0"/>
              </a:spcBef>
              <a:spcAft>
                <a:spcPct val="0"/>
              </a:spcAft>
            </a:pPr>
            <a:r>
              <a:rPr kumimoji="1" lang="en-US" altLang="ja-JP" sz="3905" dirty="0">
                <a:latin typeface="Cambria" pitchFamily="18" charset="0"/>
                <a:ea typeface="ＭＳ Ｐ明朝" pitchFamily="18" charset="-128"/>
                <a:cs typeface="Times New Roman" pitchFamily="18" charset="0"/>
              </a:rPr>
              <a:t>Since 2009, we started using “ozone </a:t>
            </a:r>
            <a:r>
              <a:rPr kumimoji="1" lang="en-US" altLang="ja-JP" sz="3905" dirty="0" err="1">
                <a:latin typeface="Cambria" pitchFamily="18" charset="0"/>
                <a:ea typeface="ＭＳ Ｐ明朝" pitchFamily="18" charset="-128"/>
                <a:cs typeface="Times New Roman" pitchFamily="18" charset="0"/>
              </a:rPr>
              <a:t>nano</a:t>
            </a:r>
            <a:r>
              <a:rPr kumimoji="1" lang="en-US" altLang="ja-JP" sz="3905" dirty="0">
                <a:latin typeface="Cambria" pitchFamily="18" charset="0"/>
                <a:ea typeface="ＭＳ Ｐ明朝" pitchFamily="18" charset="-128"/>
                <a:cs typeface="Times New Roman" pitchFamily="18" charset="0"/>
              </a:rPr>
              <a:t>-bubble water(ONW)” which has a sterilizing effect against various bacteria and viruses for the closed irrigation therapy. It contains ozone bubbles approximately 10-100nm in diameter, 8.8x108 particles/mm</a:t>
            </a:r>
            <a:r>
              <a:rPr kumimoji="1" lang="en-US" altLang="ja-JP" sz="3905" baseline="30000" dirty="0">
                <a:latin typeface="Cambria" pitchFamily="18" charset="0"/>
                <a:ea typeface="ＭＳ Ｐ明朝" pitchFamily="18" charset="-128"/>
                <a:cs typeface="Times New Roman" pitchFamily="18" charset="0"/>
              </a:rPr>
              <a:t>3</a:t>
            </a:r>
            <a:r>
              <a:rPr kumimoji="1" lang="en-US" altLang="ja-JP" sz="3905" dirty="0">
                <a:latin typeface="Cambria" pitchFamily="18" charset="0"/>
                <a:ea typeface="ＭＳ Ｐ明朝" pitchFamily="18" charset="-128"/>
                <a:cs typeface="Times New Roman" pitchFamily="18" charset="0"/>
              </a:rPr>
              <a:t> in 0.9% </a:t>
            </a:r>
            <a:r>
              <a:rPr kumimoji="1" lang="en-US" altLang="ja-JP" sz="3905" dirty="0" err="1">
                <a:latin typeface="Cambria" pitchFamily="18" charset="0"/>
                <a:ea typeface="ＭＳ Ｐ明朝" pitchFamily="18" charset="-128"/>
                <a:cs typeface="Times New Roman" pitchFamily="18" charset="0"/>
              </a:rPr>
              <a:t>NaCl</a:t>
            </a:r>
            <a:r>
              <a:rPr kumimoji="1" lang="en-US" altLang="ja-JP" sz="3905" dirty="0">
                <a:latin typeface="Cambria" pitchFamily="18" charset="0"/>
                <a:ea typeface="ＭＳ Ｐ明朝" pitchFamily="18" charset="-128"/>
                <a:cs typeface="Times New Roman" pitchFamily="18" charset="0"/>
              </a:rPr>
              <a:t> water. The features of ONW are; sterilization for various kinds of bacteria and viruses even multi resistant bacteria, moreover it does not damage the normal tissue. ONW keeps dissolving more than 1 year in the water. It is used in various fields e.g. medical, engineering, agriculture, environmental purification or food processing, and various other advantages have been reported.</a:t>
            </a:r>
            <a:endParaRPr kumimoji="1" lang="en-US" altLang="ja-JP" sz="3905" dirty="0">
              <a:latin typeface="Cambria" pitchFamily="18" charset="0"/>
              <a:ea typeface="ＭＳ Ｐゴシック" pitchFamily="50" charset="-128"/>
            </a:endParaRPr>
          </a:p>
        </p:txBody>
      </p:sp>
      <p:sp>
        <p:nvSpPr>
          <p:cNvPr id="17" name="タイトル 1"/>
          <p:cNvSpPr>
            <a:spLocks noGrp="1"/>
          </p:cNvSpPr>
          <p:nvPr>
            <p:ph type="title"/>
          </p:nvPr>
        </p:nvSpPr>
        <p:spPr>
          <a:xfrm>
            <a:off x="24438764" y="4088162"/>
            <a:ext cx="11010462" cy="1096825"/>
          </a:xfrm>
        </p:spPr>
        <p:txBody>
          <a:bodyPr/>
          <a:lstStyle/>
          <a:p>
            <a:pPr algn="l"/>
            <a:r>
              <a:rPr lang="en-US" altLang="ja-JP" sz="5272" dirty="0" err="1">
                <a:latin typeface="Cambria" pitchFamily="18" charset="0"/>
              </a:rPr>
              <a:t>Pathophysiology</a:t>
            </a:r>
            <a:r>
              <a:rPr lang="ja-JP" altLang="en-US" sz="5272" dirty="0">
                <a:latin typeface="Cambria" pitchFamily="18" charset="0"/>
              </a:rPr>
              <a:t> </a:t>
            </a:r>
            <a:r>
              <a:rPr lang="en-US" altLang="ja-JP" sz="5272" dirty="0">
                <a:latin typeface="Cambria" pitchFamily="18" charset="0"/>
              </a:rPr>
              <a:t>of osteomyelitis</a:t>
            </a:r>
            <a:endParaRPr lang="ja-JP" altLang="en-US" sz="5272" dirty="0">
              <a:latin typeface="Cambria" pitchFamily="18" charset="0"/>
            </a:endParaRPr>
          </a:p>
        </p:txBody>
      </p:sp>
      <p:sp>
        <p:nvSpPr>
          <p:cNvPr id="18" name="テキスト ボックス 17"/>
          <p:cNvSpPr txBox="1"/>
          <p:nvPr/>
        </p:nvSpPr>
        <p:spPr>
          <a:xfrm>
            <a:off x="24475961" y="5436183"/>
            <a:ext cx="10973265" cy="4747681"/>
          </a:xfrm>
          <a:prstGeom prst="rect">
            <a:avLst/>
          </a:prstGeom>
          <a:noFill/>
        </p:spPr>
        <p:txBody>
          <a:bodyPr wrap="square" rtlCol="0">
            <a:spAutoFit/>
          </a:bodyPr>
          <a:lstStyle/>
          <a:p>
            <a:pPr marL="433969" indent="-433969" algn="just">
              <a:spcAft>
                <a:spcPts val="1172"/>
              </a:spcAft>
              <a:buFont typeface="Wingdings" pitchFamily="2" charset="2"/>
              <a:buChar char="l"/>
            </a:pPr>
            <a:r>
              <a:rPr lang="en-US" altLang="ja-JP" sz="3905" dirty="0">
                <a:latin typeface="Cambria" pitchFamily="18" charset="0"/>
              </a:rPr>
              <a:t>Infected lesions are surrounded by hardening bone or scar tissue.</a:t>
            </a:r>
          </a:p>
          <a:p>
            <a:pPr marL="433969" indent="-433969" algn="just">
              <a:spcAft>
                <a:spcPts val="1172"/>
              </a:spcAft>
              <a:buFont typeface="Wingdings" pitchFamily="2" charset="2"/>
              <a:buChar char="l"/>
            </a:pPr>
            <a:r>
              <a:rPr lang="en-US" altLang="ja-JP" sz="3905" dirty="0">
                <a:latin typeface="Cambria" pitchFamily="18" charset="0"/>
              </a:rPr>
              <a:t>Around the lesions circulation is poor, so medicine does not reach there enough.</a:t>
            </a:r>
          </a:p>
          <a:p>
            <a:pPr marL="433969" indent="-433969" algn="just">
              <a:spcAft>
                <a:spcPts val="1172"/>
              </a:spcAft>
              <a:buFont typeface="Wingdings" pitchFamily="2" charset="2"/>
              <a:buChar char="l"/>
            </a:pPr>
            <a:r>
              <a:rPr lang="en-US" altLang="ja-JP" sz="3905" dirty="0">
                <a:latin typeface="Cambria" pitchFamily="18" charset="0"/>
              </a:rPr>
              <a:t>Hypoxia occurs in the infected area.</a:t>
            </a:r>
          </a:p>
          <a:p>
            <a:pPr marL="433969" indent="-433969" algn="just">
              <a:spcAft>
                <a:spcPts val="1172"/>
              </a:spcAft>
              <a:buFont typeface="Wingdings" pitchFamily="2" charset="2"/>
              <a:buChar char="l"/>
            </a:pPr>
            <a:r>
              <a:rPr lang="en-US" altLang="ja-JP" sz="3905" dirty="0">
                <a:latin typeface="Cambria" pitchFamily="18" charset="0"/>
              </a:rPr>
              <a:t>Large sequestrations are not absorbed, thus have to be surgically removed.</a:t>
            </a:r>
          </a:p>
        </p:txBody>
      </p:sp>
      <p:pic>
        <p:nvPicPr>
          <p:cNvPr id="19" name="Picture 2"/>
          <p:cNvPicPr>
            <a:picLocks noChangeAspect="1" noChangeArrowheads="1"/>
          </p:cNvPicPr>
          <p:nvPr/>
        </p:nvPicPr>
        <p:blipFill>
          <a:blip r:embed="rId4"/>
          <a:srcRect/>
          <a:stretch>
            <a:fillRect/>
          </a:stretch>
        </p:blipFill>
        <p:spPr bwMode="auto">
          <a:xfrm>
            <a:off x="24125235" y="10956556"/>
            <a:ext cx="11978049" cy="8600263"/>
          </a:xfrm>
          <a:prstGeom prst="rect">
            <a:avLst/>
          </a:prstGeom>
          <a:solidFill>
            <a:schemeClr val="bg1">
              <a:lumMod val="50000"/>
            </a:schemeClr>
          </a:solidFill>
          <a:ln w="3175">
            <a:solidFill>
              <a:schemeClr val="tx1"/>
            </a:solidFill>
            <a:miter lim="800000"/>
            <a:headEnd/>
            <a:tailEnd/>
          </a:ln>
          <a:effectLst/>
        </p:spPr>
      </p:pic>
    </p:spTree>
    <p:extLst>
      <p:ext uri="{BB962C8B-B14F-4D97-AF65-F5344CB8AC3E}">
        <p14:creationId xmlns:p14="http://schemas.microsoft.com/office/powerpoint/2010/main" val="1548975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p:cNvCxnSpPr/>
          <p:nvPr/>
        </p:nvCxnSpPr>
        <p:spPr>
          <a:xfrm>
            <a:off x="3908242" y="4851493"/>
            <a:ext cx="0" cy="149134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7"/>
          <p:cNvPicPr>
            <a:picLocks noChangeAspect="1" noChangeArrowheads="1"/>
          </p:cNvPicPr>
          <p:nvPr/>
        </p:nvPicPr>
        <p:blipFill>
          <a:blip r:embed="rId4" cstate="print"/>
          <a:srcRect l="66857" r="4404" b="77913"/>
          <a:stretch>
            <a:fillRect/>
          </a:stretch>
        </p:blipFill>
        <p:spPr bwMode="auto">
          <a:xfrm>
            <a:off x="6086235" y="4832139"/>
            <a:ext cx="3577601" cy="2671488"/>
          </a:xfrm>
          <a:prstGeom prst="rect">
            <a:avLst/>
          </a:prstGeom>
          <a:noFill/>
          <a:ln w="9525">
            <a:noFill/>
            <a:miter lim="800000"/>
            <a:headEnd/>
            <a:tailEnd/>
          </a:ln>
        </p:spPr>
      </p:pic>
      <p:pic>
        <p:nvPicPr>
          <p:cNvPr id="18" name="Picture 27"/>
          <p:cNvPicPr>
            <a:picLocks noChangeAspect="1" noChangeArrowheads="1"/>
          </p:cNvPicPr>
          <p:nvPr/>
        </p:nvPicPr>
        <p:blipFill>
          <a:blip r:embed="rId4" cstate="print"/>
          <a:srcRect l="64876" t="26947" r="3950" b="57833"/>
          <a:stretch>
            <a:fillRect/>
          </a:stretch>
        </p:blipFill>
        <p:spPr bwMode="auto">
          <a:xfrm>
            <a:off x="9744422" y="4832139"/>
            <a:ext cx="5631280" cy="2671191"/>
          </a:xfrm>
          <a:prstGeom prst="rect">
            <a:avLst/>
          </a:prstGeom>
          <a:noFill/>
          <a:ln w="9525">
            <a:noFill/>
            <a:miter lim="800000"/>
            <a:headEnd/>
            <a:tailEnd/>
          </a:ln>
        </p:spPr>
      </p:pic>
      <p:pic>
        <p:nvPicPr>
          <p:cNvPr id="19" name="Picture 4" descr="C:\Documents and Settings\genpc142\デスクトップ\図1.emf"/>
          <p:cNvPicPr>
            <a:picLocks noChangeAspect="1" noChangeArrowheads="1"/>
          </p:cNvPicPr>
          <p:nvPr/>
        </p:nvPicPr>
        <p:blipFill>
          <a:blip r:embed="rId5" cstate="print"/>
          <a:srcRect/>
          <a:stretch>
            <a:fillRect/>
          </a:stretch>
        </p:blipFill>
        <p:spPr bwMode="auto">
          <a:xfrm>
            <a:off x="15456288" y="4832139"/>
            <a:ext cx="4807696" cy="2671191"/>
          </a:xfrm>
          <a:prstGeom prst="rect">
            <a:avLst/>
          </a:prstGeom>
          <a:solidFill>
            <a:schemeClr val="tx1"/>
          </a:solidFill>
        </p:spPr>
      </p:pic>
      <p:sp>
        <p:nvSpPr>
          <p:cNvPr id="20" name="右矢印 19"/>
          <p:cNvSpPr/>
          <p:nvPr/>
        </p:nvSpPr>
        <p:spPr>
          <a:xfrm>
            <a:off x="9376919" y="5871824"/>
            <a:ext cx="632721" cy="632721"/>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latin typeface="Cambria" pitchFamily="18" charset="0"/>
            </a:endParaRPr>
          </a:p>
        </p:txBody>
      </p:sp>
      <p:sp>
        <p:nvSpPr>
          <p:cNvPr id="24" name="Rectangle 8"/>
          <p:cNvSpPr>
            <a:spLocks noChangeArrowheads="1"/>
          </p:cNvSpPr>
          <p:nvPr/>
        </p:nvSpPr>
        <p:spPr bwMode="auto">
          <a:xfrm>
            <a:off x="20263983" y="7503627"/>
            <a:ext cx="4762392" cy="540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2735" fontAlgn="base">
              <a:spcBef>
                <a:spcPct val="0"/>
              </a:spcBef>
              <a:spcAft>
                <a:spcPct val="0"/>
              </a:spcAft>
            </a:pPr>
            <a:r>
              <a:rPr kumimoji="1" lang="en-US" altLang="ja-JP" sz="3515" dirty="0">
                <a:latin typeface="Cambria" pitchFamily="18" charset="0"/>
                <a:ea typeface="ＭＳ Ｐゴシック" pitchFamily="50" charset="-128"/>
              </a:rPr>
              <a:t>Stabilization</a:t>
            </a:r>
            <a:r>
              <a:rPr kumimoji="1" lang="ja-JP" altLang="ja-JP" sz="3515" dirty="0">
                <a:latin typeface="Cambria" pitchFamily="18" charset="0"/>
                <a:ea typeface="ＭＳ Ｐゴシック" pitchFamily="50" charset="-128"/>
              </a:rPr>
              <a:t> of the tube</a:t>
            </a:r>
            <a:r>
              <a:rPr kumimoji="1" lang="en-US" altLang="ja-JP" sz="3515" dirty="0">
                <a:latin typeface="Cambria" pitchFamily="18" charset="0"/>
                <a:ea typeface="ＭＳ Ｐゴシック" pitchFamily="50" charset="-128"/>
              </a:rPr>
              <a:t>s</a:t>
            </a:r>
            <a:endParaRPr kumimoji="1" lang="ja-JP" altLang="ja-JP" sz="4687" dirty="0">
              <a:latin typeface="Cambria" pitchFamily="18" charset="0"/>
              <a:ea typeface="ＭＳ Ｐゴシック" pitchFamily="50" charset="-128"/>
            </a:endParaRPr>
          </a:p>
        </p:txBody>
      </p:sp>
      <p:pic>
        <p:nvPicPr>
          <p:cNvPr id="25" name="Picture 14"/>
          <p:cNvPicPr>
            <a:picLocks noChangeAspect="1" noChangeArrowheads="1"/>
          </p:cNvPicPr>
          <p:nvPr/>
        </p:nvPicPr>
        <p:blipFill>
          <a:blip r:embed="rId6" cstate="print"/>
          <a:srcRect/>
          <a:stretch>
            <a:fillRect/>
          </a:stretch>
        </p:blipFill>
        <p:spPr bwMode="auto">
          <a:xfrm>
            <a:off x="20344570" y="4832139"/>
            <a:ext cx="5512098" cy="2671191"/>
          </a:xfrm>
          <a:prstGeom prst="rect">
            <a:avLst/>
          </a:prstGeom>
          <a:noFill/>
          <a:ln w="9525">
            <a:noFill/>
            <a:miter lim="800000"/>
            <a:headEnd/>
            <a:tailEnd/>
          </a:ln>
        </p:spPr>
      </p:pic>
      <p:sp>
        <p:nvSpPr>
          <p:cNvPr id="26" name="右矢印 25"/>
          <p:cNvSpPr/>
          <p:nvPr/>
        </p:nvSpPr>
        <p:spPr>
          <a:xfrm>
            <a:off x="15168160" y="5682400"/>
            <a:ext cx="632721" cy="632721"/>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latin typeface="Cambria" pitchFamily="18" charset="0"/>
            </a:endParaRPr>
          </a:p>
        </p:txBody>
      </p:sp>
      <p:sp>
        <p:nvSpPr>
          <p:cNvPr id="27" name="Rectangle 8"/>
          <p:cNvSpPr>
            <a:spLocks noChangeArrowheads="1"/>
          </p:cNvSpPr>
          <p:nvPr/>
        </p:nvSpPr>
        <p:spPr bwMode="auto">
          <a:xfrm>
            <a:off x="6663822" y="7517064"/>
            <a:ext cx="3418906" cy="540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892735" fontAlgn="base">
              <a:spcBef>
                <a:spcPct val="0"/>
              </a:spcBef>
              <a:spcAft>
                <a:spcPct val="0"/>
              </a:spcAft>
            </a:pPr>
            <a:r>
              <a:rPr kumimoji="1" lang="en-US" altLang="ja-JP" sz="3515" dirty="0">
                <a:latin typeface="Cambria" pitchFamily="18" charset="0"/>
                <a:ea typeface="ＭＳ Ｐゴシック" pitchFamily="50" charset="-128"/>
              </a:rPr>
              <a:t>Bone fenestration</a:t>
            </a:r>
            <a:endParaRPr kumimoji="1" lang="ja-JP" altLang="ja-JP" sz="4687" dirty="0">
              <a:latin typeface="Cambria" pitchFamily="18" charset="0"/>
              <a:ea typeface="ＭＳ Ｐゴシック" pitchFamily="50" charset="-128"/>
            </a:endParaRPr>
          </a:p>
        </p:txBody>
      </p:sp>
      <p:pic>
        <p:nvPicPr>
          <p:cNvPr id="28" name="Picture 2" descr="C:\Documents and Settings\genpc142\デスクトップ\潅流チューブ　留置の図.wmf"/>
          <p:cNvPicPr>
            <a:picLocks noChangeAspect="1" noChangeArrowheads="1"/>
          </p:cNvPicPr>
          <p:nvPr/>
        </p:nvPicPr>
        <p:blipFill>
          <a:blip r:embed="rId7" cstate="print"/>
          <a:srcRect/>
          <a:stretch>
            <a:fillRect/>
          </a:stretch>
        </p:blipFill>
        <p:spPr bwMode="auto">
          <a:xfrm>
            <a:off x="26734951" y="5367701"/>
            <a:ext cx="4780557" cy="1894840"/>
          </a:xfrm>
          <a:prstGeom prst="rect">
            <a:avLst/>
          </a:prstGeom>
          <a:noFill/>
        </p:spPr>
      </p:pic>
      <p:sp>
        <p:nvSpPr>
          <p:cNvPr id="29" name="テキスト ボックス 28"/>
          <p:cNvSpPr txBox="1"/>
          <p:nvPr/>
        </p:nvSpPr>
        <p:spPr>
          <a:xfrm>
            <a:off x="26898345" y="5296151"/>
            <a:ext cx="892382" cy="570923"/>
          </a:xfrm>
          <a:prstGeom prst="rect">
            <a:avLst/>
          </a:prstGeom>
          <a:noFill/>
        </p:spPr>
        <p:txBody>
          <a:bodyPr wrap="none" rtlCol="0">
            <a:spAutoFit/>
          </a:bodyPr>
          <a:lstStyle/>
          <a:p>
            <a:r>
              <a:rPr kumimoji="1" lang="en-US" altLang="ja-JP" sz="3124" dirty="0">
                <a:solidFill>
                  <a:schemeClr val="bg2"/>
                </a:solidFill>
              </a:rPr>
              <a:t>inlet</a:t>
            </a:r>
            <a:endParaRPr kumimoji="1" lang="ja-JP" altLang="en-US" sz="3124" dirty="0">
              <a:solidFill>
                <a:schemeClr val="bg2"/>
              </a:solidFill>
            </a:endParaRPr>
          </a:p>
        </p:txBody>
      </p:sp>
      <p:sp>
        <p:nvSpPr>
          <p:cNvPr id="30" name="テキスト ボックス 29"/>
          <p:cNvSpPr txBox="1"/>
          <p:nvPr/>
        </p:nvSpPr>
        <p:spPr>
          <a:xfrm>
            <a:off x="29599263" y="5367702"/>
            <a:ext cx="1092705" cy="570923"/>
          </a:xfrm>
          <a:prstGeom prst="rect">
            <a:avLst/>
          </a:prstGeom>
          <a:noFill/>
        </p:spPr>
        <p:txBody>
          <a:bodyPr wrap="none" rtlCol="0">
            <a:spAutoFit/>
          </a:bodyPr>
          <a:lstStyle/>
          <a:p>
            <a:r>
              <a:rPr lang="en-US" altLang="ja-JP" sz="3124" dirty="0">
                <a:solidFill>
                  <a:schemeClr val="bg2"/>
                </a:solidFill>
              </a:rPr>
              <a:t>out</a:t>
            </a:r>
            <a:r>
              <a:rPr kumimoji="1" lang="en-US" altLang="ja-JP" sz="3124" dirty="0">
                <a:solidFill>
                  <a:schemeClr val="bg2"/>
                </a:solidFill>
              </a:rPr>
              <a:t>let</a:t>
            </a:r>
            <a:endParaRPr kumimoji="1" lang="ja-JP" altLang="en-US" sz="3124" dirty="0">
              <a:solidFill>
                <a:schemeClr val="bg2"/>
              </a:solidFill>
            </a:endParaRPr>
          </a:p>
        </p:txBody>
      </p:sp>
      <p:pic>
        <p:nvPicPr>
          <p:cNvPr id="31" name="Picture 2"/>
          <p:cNvPicPr>
            <a:picLocks noChangeAspect="1" noChangeArrowheads="1"/>
          </p:cNvPicPr>
          <p:nvPr/>
        </p:nvPicPr>
        <p:blipFill>
          <a:blip r:embed="rId8" cstate="print"/>
          <a:srcRect b="8254"/>
          <a:stretch>
            <a:fillRect/>
          </a:stretch>
        </p:blipFill>
        <p:spPr bwMode="auto">
          <a:xfrm>
            <a:off x="31856301" y="4600036"/>
            <a:ext cx="3163604" cy="2677175"/>
          </a:xfrm>
          <a:prstGeom prst="rect">
            <a:avLst/>
          </a:prstGeom>
          <a:noFill/>
          <a:ln w="9525">
            <a:noFill/>
            <a:miter lim="800000"/>
            <a:headEnd/>
            <a:tailEnd/>
          </a:ln>
          <a:effectLst/>
        </p:spPr>
      </p:pic>
      <p:sp>
        <p:nvSpPr>
          <p:cNvPr id="38" name="テキスト ボックス 37"/>
          <p:cNvSpPr txBox="1"/>
          <p:nvPr/>
        </p:nvSpPr>
        <p:spPr>
          <a:xfrm>
            <a:off x="26875555" y="6751715"/>
            <a:ext cx="4639953" cy="510826"/>
          </a:xfrm>
          <a:prstGeom prst="rect">
            <a:avLst/>
          </a:prstGeom>
          <a:noFill/>
        </p:spPr>
        <p:txBody>
          <a:bodyPr wrap="square" rtlCol="0">
            <a:spAutoFit/>
          </a:bodyPr>
          <a:lstStyle/>
          <a:p>
            <a:r>
              <a:rPr lang="en-US" altLang="ja-JP" sz="2734" dirty="0">
                <a:solidFill>
                  <a:schemeClr val="bg2"/>
                </a:solidFill>
              </a:rPr>
              <a:t>A cross-sectional view</a:t>
            </a:r>
            <a:r>
              <a:rPr lang="ja-JP" altLang="en-US" sz="2734" dirty="0">
                <a:solidFill>
                  <a:schemeClr val="bg2"/>
                </a:solidFill>
              </a:rPr>
              <a:t> </a:t>
            </a:r>
            <a:r>
              <a:rPr lang="en-US" altLang="ja-JP" sz="2734" dirty="0">
                <a:solidFill>
                  <a:schemeClr val="bg2"/>
                </a:solidFill>
              </a:rPr>
              <a:t>of a tube</a:t>
            </a:r>
            <a:endParaRPr kumimoji="1" lang="ja-JP" altLang="en-US" sz="2734" dirty="0">
              <a:solidFill>
                <a:schemeClr val="bg2"/>
              </a:solidFill>
            </a:endParaRPr>
          </a:p>
        </p:txBody>
      </p:sp>
      <p:sp>
        <p:nvSpPr>
          <p:cNvPr id="39" name="テキスト ボックス 38"/>
          <p:cNvSpPr txBox="1"/>
          <p:nvPr/>
        </p:nvSpPr>
        <p:spPr>
          <a:xfrm>
            <a:off x="31856302" y="7277212"/>
            <a:ext cx="3489895" cy="510826"/>
          </a:xfrm>
          <a:prstGeom prst="rect">
            <a:avLst/>
          </a:prstGeom>
          <a:noFill/>
        </p:spPr>
        <p:txBody>
          <a:bodyPr wrap="none" rtlCol="0">
            <a:spAutoFit/>
          </a:bodyPr>
          <a:lstStyle/>
          <a:p>
            <a:r>
              <a:rPr kumimoji="1" lang="en-US" altLang="ja-JP" sz="2734" dirty="0">
                <a:latin typeface="Cambria" pitchFamily="18" charset="0"/>
              </a:rPr>
              <a:t>Double</a:t>
            </a:r>
            <a:r>
              <a:rPr lang="en-US" altLang="ja-JP" sz="2734" dirty="0">
                <a:latin typeface="Cambria" pitchFamily="18" charset="0"/>
              </a:rPr>
              <a:t>-pipe structure</a:t>
            </a:r>
            <a:endParaRPr kumimoji="1" lang="ja-JP" altLang="en-US" sz="2734" dirty="0">
              <a:latin typeface="Cambria" pitchFamily="18" charset="0"/>
            </a:endParaRPr>
          </a:p>
        </p:txBody>
      </p:sp>
      <p:sp>
        <p:nvSpPr>
          <p:cNvPr id="40" name="円/楕円 39"/>
          <p:cNvSpPr/>
          <p:nvPr/>
        </p:nvSpPr>
        <p:spPr>
          <a:xfrm>
            <a:off x="32418720" y="5673331"/>
            <a:ext cx="281209" cy="2812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p>
        </p:txBody>
      </p:sp>
      <p:sp>
        <p:nvSpPr>
          <p:cNvPr id="41" name="円/楕円 40"/>
          <p:cNvSpPr/>
          <p:nvPr/>
        </p:nvSpPr>
        <p:spPr>
          <a:xfrm>
            <a:off x="32840534" y="6165447"/>
            <a:ext cx="281209" cy="2812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p>
        </p:txBody>
      </p:sp>
      <p:sp>
        <p:nvSpPr>
          <p:cNvPr id="42" name="円/楕円 41"/>
          <p:cNvSpPr/>
          <p:nvPr/>
        </p:nvSpPr>
        <p:spPr>
          <a:xfrm>
            <a:off x="33402953" y="6024843"/>
            <a:ext cx="281209" cy="2812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p>
        </p:txBody>
      </p:sp>
      <p:sp>
        <p:nvSpPr>
          <p:cNvPr id="43" name="正方形/長方形 42"/>
          <p:cNvSpPr/>
          <p:nvPr/>
        </p:nvSpPr>
        <p:spPr>
          <a:xfrm>
            <a:off x="6307507" y="8532407"/>
            <a:ext cx="9244259" cy="6847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2">
              <a:solidFill>
                <a:schemeClr val="bg2"/>
              </a:solidFill>
            </a:endParaRPr>
          </a:p>
        </p:txBody>
      </p:sp>
      <p:pic>
        <p:nvPicPr>
          <p:cNvPr id="44" name="Picture 4" descr="図13 川嶌式閉塞防止回路"/>
          <p:cNvPicPr>
            <a:picLocks noChangeAspect="1" noChangeArrowheads="1"/>
          </p:cNvPicPr>
          <p:nvPr/>
        </p:nvPicPr>
        <p:blipFill>
          <a:blip r:embed="rId9" cstate="print"/>
          <a:srcRect r="4498" b="10092"/>
          <a:stretch>
            <a:fillRect/>
          </a:stretch>
        </p:blipFill>
        <p:spPr bwMode="auto">
          <a:xfrm>
            <a:off x="6544680" y="8851373"/>
            <a:ext cx="4829542" cy="6267030"/>
          </a:xfrm>
          <a:prstGeom prst="rect">
            <a:avLst/>
          </a:prstGeom>
          <a:noFill/>
          <a:ln w="9525">
            <a:noFill/>
            <a:miter lim="800000"/>
            <a:headEnd/>
            <a:tailEnd/>
          </a:ln>
        </p:spPr>
      </p:pic>
      <p:sp>
        <p:nvSpPr>
          <p:cNvPr id="45" name="Text Box 12"/>
          <p:cNvSpPr txBox="1">
            <a:spLocks noChangeArrowheads="1"/>
          </p:cNvSpPr>
          <p:nvPr/>
        </p:nvSpPr>
        <p:spPr bwMode="auto">
          <a:xfrm>
            <a:off x="8751660" y="14455136"/>
            <a:ext cx="2089851" cy="691118"/>
          </a:xfrm>
          <a:prstGeom prst="rect">
            <a:avLst/>
          </a:prstGeom>
          <a:noFill/>
          <a:ln w="9525">
            <a:solidFill>
              <a:srgbClr val="FF5050"/>
            </a:solidFill>
            <a:miter lim="800000"/>
            <a:headEnd/>
            <a:tailEnd/>
          </a:ln>
        </p:spPr>
        <p:txBody>
          <a:bodyPr wrap="square">
            <a:spAutoFit/>
          </a:bodyPr>
          <a:lstStyle/>
          <a:p>
            <a:r>
              <a:rPr lang="en-US" altLang="ja-JP" sz="1952" b="1" dirty="0">
                <a:solidFill>
                  <a:schemeClr val="bg2"/>
                </a:solidFill>
                <a:latin typeface="Arial" charset="0"/>
              </a:rPr>
              <a:t>Aspirator</a:t>
            </a:r>
          </a:p>
          <a:p>
            <a:r>
              <a:rPr lang="en-US" altLang="ja-JP" sz="1952" b="1" dirty="0">
                <a:solidFill>
                  <a:schemeClr val="bg2"/>
                </a:solidFill>
                <a:latin typeface="Arial" charset="0"/>
              </a:rPr>
              <a:t>-20-30mmH</a:t>
            </a:r>
            <a:r>
              <a:rPr lang="en-US" altLang="ja-JP" sz="1952" b="1" baseline="-25000" dirty="0">
                <a:solidFill>
                  <a:schemeClr val="bg2"/>
                </a:solidFill>
                <a:latin typeface="Arial" charset="0"/>
              </a:rPr>
              <a:t>2</a:t>
            </a:r>
            <a:r>
              <a:rPr lang="en-US" altLang="ja-JP" sz="1952" b="1" dirty="0">
                <a:solidFill>
                  <a:schemeClr val="bg2"/>
                </a:solidFill>
                <a:latin typeface="Arial" charset="0"/>
              </a:rPr>
              <a:t>O</a:t>
            </a:r>
            <a:endParaRPr lang="ja-JP" altLang="en-US" sz="1952" b="1" dirty="0">
              <a:solidFill>
                <a:schemeClr val="bg2"/>
              </a:solidFill>
              <a:latin typeface="Arial" charset="0"/>
            </a:endParaRPr>
          </a:p>
        </p:txBody>
      </p:sp>
      <p:sp>
        <p:nvSpPr>
          <p:cNvPr id="46" name="Line 13"/>
          <p:cNvSpPr>
            <a:spLocks noChangeShapeType="1"/>
          </p:cNvSpPr>
          <p:nvPr/>
        </p:nvSpPr>
        <p:spPr bwMode="auto">
          <a:xfrm flipH="1" flipV="1">
            <a:off x="8100460" y="14527237"/>
            <a:ext cx="646307" cy="97644"/>
          </a:xfrm>
          <a:prstGeom prst="line">
            <a:avLst/>
          </a:prstGeom>
          <a:noFill/>
          <a:ln w="28575">
            <a:solidFill>
              <a:srgbClr val="FF5050"/>
            </a:solidFill>
            <a:round/>
            <a:headEnd type="oval" w="med" len="med"/>
            <a:tailEnd type="triangle" w="lg" len="lg"/>
          </a:ln>
        </p:spPr>
        <p:txBody>
          <a:bodyPr/>
          <a:lstStyle/>
          <a:p>
            <a:endParaRPr lang="ja-JP" altLang="en-US" sz="1952">
              <a:solidFill>
                <a:schemeClr val="bg2"/>
              </a:solidFill>
            </a:endParaRPr>
          </a:p>
        </p:txBody>
      </p:sp>
      <p:sp>
        <p:nvSpPr>
          <p:cNvPr id="53" name="Text Box 14"/>
          <p:cNvSpPr txBox="1">
            <a:spLocks noChangeArrowheads="1"/>
          </p:cNvSpPr>
          <p:nvPr/>
        </p:nvSpPr>
        <p:spPr bwMode="auto">
          <a:xfrm>
            <a:off x="6425537" y="8588502"/>
            <a:ext cx="2321230" cy="390632"/>
          </a:xfrm>
          <a:prstGeom prst="rect">
            <a:avLst/>
          </a:prstGeom>
          <a:noFill/>
          <a:ln w="9525">
            <a:solidFill>
              <a:srgbClr val="FF5050"/>
            </a:solidFill>
            <a:miter lim="800000"/>
            <a:headEnd/>
            <a:tailEnd/>
          </a:ln>
        </p:spPr>
        <p:txBody>
          <a:bodyPr wrap="square">
            <a:spAutoFit/>
          </a:bodyPr>
          <a:lstStyle/>
          <a:p>
            <a:r>
              <a:rPr lang="en-US" altLang="ja-JP" sz="1952" b="1" dirty="0">
                <a:solidFill>
                  <a:schemeClr val="bg2"/>
                </a:solidFill>
                <a:latin typeface="Arial" charset="0"/>
              </a:rPr>
              <a:t>Irrigation water</a:t>
            </a:r>
            <a:endParaRPr lang="ja-JP" altLang="en-US" sz="1952" b="1" dirty="0">
              <a:solidFill>
                <a:schemeClr val="bg2"/>
              </a:solidFill>
              <a:latin typeface="Arial" charset="0"/>
            </a:endParaRPr>
          </a:p>
        </p:txBody>
      </p:sp>
      <p:sp>
        <p:nvSpPr>
          <p:cNvPr id="54" name="Line 15"/>
          <p:cNvSpPr>
            <a:spLocks noChangeShapeType="1"/>
          </p:cNvSpPr>
          <p:nvPr/>
        </p:nvSpPr>
        <p:spPr bwMode="auto">
          <a:xfrm>
            <a:off x="7074198" y="9372550"/>
            <a:ext cx="281209" cy="421814"/>
          </a:xfrm>
          <a:prstGeom prst="line">
            <a:avLst/>
          </a:prstGeom>
          <a:noFill/>
          <a:ln w="28575">
            <a:solidFill>
              <a:srgbClr val="FF5050"/>
            </a:solidFill>
            <a:round/>
            <a:headEnd type="oval" w="med" len="med"/>
            <a:tailEnd type="triangle" w="lg" len="lg"/>
          </a:ln>
        </p:spPr>
        <p:txBody>
          <a:bodyPr/>
          <a:lstStyle/>
          <a:p>
            <a:endParaRPr lang="ja-JP" altLang="en-US" sz="1952">
              <a:solidFill>
                <a:schemeClr val="bg2"/>
              </a:solidFill>
            </a:endParaRPr>
          </a:p>
        </p:txBody>
      </p:sp>
      <p:sp>
        <p:nvSpPr>
          <p:cNvPr id="55" name="Text Box 17"/>
          <p:cNvSpPr txBox="1">
            <a:spLocks noChangeArrowheads="1"/>
          </p:cNvSpPr>
          <p:nvPr/>
        </p:nvSpPr>
        <p:spPr bwMode="auto">
          <a:xfrm>
            <a:off x="9997883" y="13323986"/>
            <a:ext cx="2460581" cy="991605"/>
          </a:xfrm>
          <a:prstGeom prst="rect">
            <a:avLst/>
          </a:prstGeom>
          <a:noFill/>
          <a:ln w="9525">
            <a:solidFill>
              <a:srgbClr val="FF5050"/>
            </a:solidFill>
            <a:miter lim="800000"/>
            <a:headEnd/>
            <a:tailEnd/>
          </a:ln>
        </p:spPr>
        <p:txBody>
          <a:bodyPr wrap="square">
            <a:spAutoFit/>
          </a:bodyPr>
          <a:lstStyle/>
          <a:p>
            <a:r>
              <a:rPr lang="en-US" altLang="ja-JP" sz="1952" b="1" dirty="0">
                <a:solidFill>
                  <a:schemeClr val="bg2"/>
                </a:solidFill>
                <a:latin typeface="Arial" charset="0"/>
              </a:rPr>
              <a:t>Kawashima’s Closed Irrigation Therapy Circuit</a:t>
            </a:r>
          </a:p>
        </p:txBody>
      </p:sp>
      <p:sp>
        <p:nvSpPr>
          <p:cNvPr id="56" name="Line 18"/>
          <p:cNvSpPr>
            <a:spLocks noChangeShapeType="1"/>
          </p:cNvSpPr>
          <p:nvPr/>
        </p:nvSpPr>
        <p:spPr bwMode="auto">
          <a:xfrm flipH="1" flipV="1">
            <a:off x="9294858" y="12058544"/>
            <a:ext cx="773326" cy="1265440"/>
          </a:xfrm>
          <a:prstGeom prst="line">
            <a:avLst/>
          </a:prstGeom>
          <a:noFill/>
          <a:ln w="28575">
            <a:solidFill>
              <a:srgbClr val="FF5050"/>
            </a:solidFill>
            <a:round/>
            <a:headEnd type="oval" w="med" len="med"/>
            <a:tailEnd type="triangle" w="lg" len="lg"/>
          </a:ln>
        </p:spPr>
        <p:txBody>
          <a:bodyPr/>
          <a:lstStyle/>
          <a:p>
            <a:endParaRPr lang="ja-JP" altLang="en-US" sz="1952">
              <a:solidFill>
                <a:schemeClr val="bg2"/>
              </a:solidFill>
            </a:endParaRPr>
          </a:p>
        </p:txBody>
      </p:sp>
      <p:sp>
        <p:nvSpPr>
          <p:cNvPr id="57" name="Text Box 19"/>
          <p:cNvSpPr txBox="1">
            <a:spLocks noChangeArrowheads="1"/>
          </p:cNvSpPr>
          <p:nvPr/>
        </p:nvSpPr>
        <p:spPr bwMode="auto">
          <a:xfrm>
            <a:off x="6481309" y="8963809"/>
            <a:ext cx="2188228" cy="390632"/>
          </a:xfrm>
          <a:prstGeom prst="rect">
            <a:avLst/>
          </a:prstGeom>
          <a:noFill/>
          <a:ln w="9525" algn="ctr">
            <a:noFill/>
            <a:miter lim="800000"/>
            <a:headEnd/>
            <a:tailEnd/>
          </a:ln>
        </p:spPr>
        <p:txBody>
          <a:bodyPr wrap="none">
            <a:spAutoFit/>
          </a:bodyPr>
          <a:lstStyle/>
          <a:p>
            <a:r>
              <a:rPr lang="en-US" altLang="ja-JP" sz="1952" dirty="0">
                <a:solidFill>
                  <a:schemeClr val="bg2"/>
                </a:solidFill>
              </a:rPr>
              <a:t>1000</a:t>
            </a:r>
            <a:r>
              <a:rPr lang="ja-JP" altLang="en-US" sz="1952" dirty="0">
                <a:solidFill>
                  <a:schemeClr val="bg2"/>
                </a:solidFill>
              </a:rPr>
              <a:t>～</a:t>
            </a:r>
            <a:r>
              <a:rPr lang="en-US" altLang="ja-JP" sz="1952" dirty="0">
                <a:solidFill>
                  <a:schemeClr val="bg2"/>
                </a:solidFill>
              </a:rPr>
              <a:t>3000</a:t>
            </a:r>
            <a:r>
              <a:rPr lang="ja-JP" altLang="en-US" sz="1952" dirty="0">
                <a:solidFill>
                  <a:schemeClr val="bg2"/>
                </a:solidFill>
              </a:rPr>
              <a:t> </a:t>
            </a:r>
            <a:r>
              <a:rPr lang="en-US" altLang="ja-JP" sz="1952" dirty="0">
                <a:solidFill>
                  <a:schemeClr val="bg2"/>
                </a:solidFill>
              </a:rPr>
              <a:t>ml/day</a:t>
            </a:r>
          </a:p>
        </p:txBody>
      </p:sp>
      <p:pic>
        <p:nvPicPr>
          <p:cNvPr id="59" name="Picture 27"/>
          <p:cNvPicPr>
            <a:picLocks noChangeAspect="1" noChangeArrowheads="1"/>
          </p:cNvPicPr>
          <p:nvPr/>
        </p:nvPicPr>
        <p:blipFill>
          <a:blip r:embed="rId4" cstate="print"/>
          <a:srcRect l="64381" t="80657" r="3052" b="3502"/>
          <a:stretch>
            <a:fillRect/>
          </a:stretch>
        </p:blipFill>
        <p:spPr bwMode="auto">
          <a:xfrm rot="3168759">
            <a:off x="10363440" y="10632487"/>
            <a:ext cx="5238303" cy="2475571"/>
          </a:xfrm>
          <a:prstGeom prst="rect">
            <a:avLst/>
          </a:prstGeom>
          <a:noFill/>
          <a:ln w="9525">
            <a:noFill/>
            <a:miter lim="800000"/>
            <a:headEnd/>
            <a:tailEnd/>
          </a:ln>
        </p:spPr>
      </p:pic>
      <p:sp>
        <p:nvSpPr>
          <p:cNvPr id="60" name="右矢印 59"/>
          <p:cNvSpPr/>
          <p:nvPr/>
        </p:nvSpPr>
        <p:spPr>
          <a:xfrm rot="1020434">
            <a:off x="10877546" y="11028836"/>
            <a:ext cx="703023" cy="351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2">
              <a:solidFill>
                <a:schemeClr val="bg2"/>
              </a:solidFill>
            </a:endParaRPr>
          </a:p>
        </p:txBody>
      </p:sp>
      <p:sp>
        <p:nvSpPr>
          <p:cNvPr id="61" name="円/楕円 60"/>
          <p:cNvSpPr/>
          <p:nvPr/>
        </p:nvSpPr>
        <p:spPr>
          <a:xfrm>
            <a:off x="9576069" y="10582195"/>
            <a:ext cx="1195140" cy="1195140"/>
          </a:xfrm>
          <a:prstGeom prst="ellipse">
            <a:avLst/>
          </a:prstGeom>
          <a:solidFill>
            <a:srgbClr val="FF0000">
              <a:alpha val="12941"/>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2">
              <a:solidFill>
                <a:schemeClr val="bg2"/>
              </a:solidFill>
            </a:endParaRPr>
          </a:p>
        </p:txBody>
      </p:sp>
      <p:sp>
        <p:nvSpPr>
          <p:cNvPr id="62" name="テキスト ボックス 61"/>
          <p:cNvSpPr txBox="1"/>
          <p:nvPr/>
        </p:nvSpPr>
        <p:spPr>
          <a:xfrm>
            <a:off x="9663836" y="8643999"/>
            <a:ext cx="5711865" cy="450730"/>
          </a:xfrm>
          <a:prstGeom prst="rect">
            <a:avLst/>
          </a:prstGeom>
          <a:noFill/>
          <a:ln>
            <a:solidFill>
              <a:schemeClr val="bg2"/>
            </a:solidFill>
          </a:ln>
        </p:spPr>
        <p:txBody>
          <a:bodyPr wrap="square" rtlCol="0">
            <a:spAutoFit/>
          </a:bodyPr>
          <a:lstStyle/>
          <a:p>
            <a:r>
              <a:rPr kumimoji="1" lang="en-US" altLang="ja-JP" sz="2343" dirty="0">
                <a:solidFill>
                  <a:schemeClr val="bg2"/>
                </a:solidFill>
              </a:rPr>
              <a:t>Overall view of closed </a:t>
            </a:r>
            <a:r>
              <a:rPr kumimoji="1" lang="en-US" altLang="ja-JP" sz="2343" dirty="0">
                <a:solidFill>
                  <a:schemeClr val="bg2"/>
                </a:solidFill>
                <a:latin typeface="Cambria" pitchFamily="18" charset="0"/>
              </a:rPr>
              <a:t>irrigation</a:t>
            </a:r>
            <a:r>
              <a:rPr kumimoji="1" lang="en-US" altLang="ja-JP" sz="2343" dirty="0">
                <a:solidFill>
                  <a:schemeClr val="bg2"/>
                </a:solidFill>
              </a:rPr>
              <a:t> therapy</a:t>
            </a:r>
            <a:endParaRPr kumimoji="1" lang="ja-JP" altLang="en-US" sz="2343" dirty="0">
              <a:solidFill>
                <a:schemeClr val="bg2"/>
              </a:solidFill>
            </a:endParaRPr>
          </a:p>
        </p:txBody>
      </p:sp>
      <p:sp>
        <p:nvSpPr>
          <p:cNvPr id="47" name="右矢印 46"/>
          <p:cNvSpPr/>
          <p:nvPr/>
        </p:nvSpPr>
        <p:spPr>
          <a:xfrm>
            <a:off x="20028209" y="5682400"/>
            <a:ext cx="632721" cy="632721"/>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latin typeface="Cambria" pitchFamily="18" charset="0"/>
            </a:endParaRPr>
          </a:p>
        </p:txBody>
      </p:sp>
      <p:sp>
        <p:nvSpPr>
          <p:cNvPr id="48" name="テキスト ボックス 47"/>
          <p:cNvSpPr txBox="1"/>
          <p:nvPr/>
        </p:nvSpPr>
        <p:spPr>
          <a:xfrm>
            <a:off x="6086235" y="4040181"/>
            <a:ext cx="8052151" cy="811313"/>
          </a:xfrm>
          <a:prstGeom prst="rect">
            <a:avLst/>
          </a:prstGeom>
          <a:noFill/>
        </p:spPr>
        <p:txBody>
          <a:bodyPr wrap="none" rtlCol="0">
            <a:spAutoFit/>
          </a:bodyPr>
          <a:lstStyle/>
          <a:p>
            <a:r>
              <a:rPr kumimoji="1" lang="en-US" altLang="ja-JP" sz="4687" dirty="0">
                <a:solidFill>
                  <a:schemeClr val="tx2"/>
                </a:solidFill>
                <a:latin typeface="Cambria" pitchFamily="18" charset="0"/>
              </a:rPr>
              <a:t>Procedure for closed irrigation</a:t>
            </a:r>
            <a:endParaRPr kumimoji="1" lang="ja-JP" altLang="en-US" sz="4687" dirty="0">
              <a:solidFill>
                <a:schemeClr val="tx2"/>
              </a:solidFill>
              <a:latin typeface="Cambria" pitchFamily="18" charset="0"/>
            </a:endParaRPr>
          </a:p>
        </p:txBody>
      </p:sp>
      <p:pic>
        <p:nvPicPr>
          <p:cNvPr id="50" name="Picture 2" descr="C:\Documents and Settings\genpc142\デスクトップ\ナノバブル研究\DSCN4303.JPG"/>
          <p:cNvPicPr>
            <a:picLocks noChangeAspect="1" noChangeArrowheads="1"/>
          </p:cNvPicPr>
          <p:nvPr/>
        </p:nvPicPr>
        <p:blipFill>
          <a:blip r:embed="rId10" cstate="print"/>
          <a:srcRect/>
          <a:stretch>
            <a:fillRect/>
          </a:stretch>
        </p:blipFill>
        <p:spPr bwMode="auto">
          <a:xfrm>
            <a:off x="6307507" y="15506469"/>
            <a:ext cx="6783663" cy="5087403"/>
          </a:xfrm>
          <a:prstGeom prst="rect">
            <a:avLst/>
          </a:prstGeom>
          <a:noFill/>
          <a:ln w="9525">
            <a:noFill/>
            <a:miter lim="800000"/>
            <a:headEnd/>
            <a:tailEnd/>
          </a:ln>
        </p:spPr>
      </p:pic>
      <p:sp>
        <p:nvSpPr>
          <p:cNvPr id="49" name="テキスト ボックス 48"/>
          <p:cNvSpPr txBox="1"/>
          <p:nvPr/>
        </p:nvSpPr>
        <p:spPr>
          <a:xfrm>
            <a:off x="13264973" y="18631854"/>
            <a:ext cx="5717504" cy="1772868"/>
          </a:xfrm>
          <a:prstGeom prst="rect">
            <a:avLst/>
          </a:prstGeom>
          <a:noFill/>
          <a:ln>
            <a:solidFill>
              <a:schemeClr val="bg2"/>
            </a:solidFill>
          </a:ln>
        </p:spPr>
        <p:txBody>
          <a:bodyPr wrap="square" rtlCol="0">
            <a:spAutoFit/>
          </a:bodyPr>
          <a:lstStyle/>
          <a:p>
            <a:pPr algn="just"/>
            <a:r>
              <a:rPr kumimoji="1" lang="en-US" altLang="ja-JP" sz="2734" dirty="0">
                <a:latin typeface="Cambria" pitchFamily="18" charset="0"/>
              </a:rPr>
              <a:t>Mahito Kawashima et.al.: Closed </a:t>
            </a:r>
            <a:r>
              <a:rPr lang="en-US" altLang="ja-JP" sz="2734" dirty="0">
                <a:latin typeface="Cambria" pitchFamily="18" charset="0"/>
              </a:rPr>
              <a:t>suction irrigation, Orthopaedic infection. Robert D</a:t>
            </a:r>
            <a:r>
              <a:rPr kumimoji="1" lang="en-US" altLang="ja-JP" sz="2734" dirty="0">
                <a:latin typeface="Cambria" pitchFamily="18" charset="0"/>
              </a:rPr>
              <a:t> (</a:t>
            </a:r>
            <a:r>
              <a:rPr kumimoji="1" lang="en-US" altLang="ja-JP" sz="2734" dirty="0" err="1">
                <a:latin typeface="Cambria" pitchFamily="18" charset="0"/>
              </a:rPr>
              <a:t>eds</a:t>
            </a:r>
            <a:r>
              <a:rPr kumimoji="1" lang="en-US" altLang="ja-JP" sz="2734" dirty="0">
                <a:latin typeface="Cambria" pitchFamily="18" charset="0"/>
              </a:rPr>
              <a:t>), 87-115, 1989</a:t>
            </a:r>
            <a:endParaRPr kumimoji="1" lang="ja-JP" altLang="en-US" sz="2734" dirty="0">
              <a:latin typeface="Cambria" pitchFamily="18" charset="0"/>
            </a:endParaRPr>
          </a:p>
        </p:txBody>
      </p:sp>
      <p:sp>
        <p:nvSpPr>
          <p:cNvPr id="51" name="テキスト ボックス 50"/>
          <p:cNvSpPr txBox="1"/>
          <p:nvPr/>
        </p:nvSpPr>
        <p:spPr>
          <a:xfrm>
            <a:off x="13264973" y="15506469"/>
            <a:ext cx="6330872" cy="2073354"/>
          </a:xfrm>
          <a:prstGeom prst="rect">
            <a:avLst/>
          </a:prstGeom>
          <a:noFill/>
        </p:spPr>
        <p:txBody>
          <a:bodyPr wrap="square" rtlCol="0">
            <a:spAutoFit/>
          </a:bodyPr>
          <a:lstStyle/>
          <a:p>
            <a:r>
              <a:rPr kumimoji="1" lang="en-US" altLang="ja-JP" sz="4296" dirty="0">
                <a:solidFill>
                  <a:srgbClr val="FF7C80"/>
                </a:solidFill>
                <a:latin typeface="Cambria" pitchFamily="18" charset="0"/>
              </a:rPr>
              <a:t>We can change the irrigation water flow by operating tube clamps. </a:t>
            </a:r>
            <a:endParaRPr kumimoji="1" lang="ja-JP" altLang="en-US" sz="4296" dirty="0">
              <a:solidFill>
                <a:srgbClr val="FF7C80"/>
              </a:solidFill>
              <a:latin typeface="Cambria" pitchFamily="18" charset="0"/>
            </a:endParaRPr>
          </a:p>
        </p:txBody>
      </p:sp>
      <p:sp>
        <p:nvSpPr>
          <p:cNvPr id="52" name="右矢印 51"/>
          <p:cNvSpPr/>
          <p:nvPr/>
        </p:nvSpPr>
        <p:spPr>
          <a:xfrm rot="19875544">
            <a:off x="17932066" y="14884631"/>
            <a:ext cx="1478601" cy="990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p>
        </p:txBody>
      </p:sp>
      <p:sp>
        <p:nvSpPr>
          <p:cNvPr id="74" name="Rounded Rectangle 19">
            <a:hlinkClick r:id="rId11" action="ppaction://hlinksldjump" highlightClick="1"/>
          </p:cNvPr>
          <p:cNvSpPr/>
          <p:nvPr/>
        </p:nvSpPr>
        <p:spPr>
          <a:xfrm>
            <a:off x="699256" y="7330573"/>
            <a:ext cx="4396803" cy="1194156"/>
          </a:xfrm>
          <a:prstGeom prst="roundRect">
            <a:avLst/>
          </a:prstGeom>
          <a:solidFill>
            <a:schemeClr val="bg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539548"/>
            <a:r>
              <a:rPr lang="en-US" altLang="ja-JP" sz="4687" dirty="0">
                <a:solidFill>
                  <a:schemeClr val="bg1">
                    <a:lumMod val="60000"/>
                    <a:lumOff val="40000"/>
                  </a:schemeClr>
                </a:solidFill>
                <a:latin typeface="Calibri" pitchFamily="34" charset="0"/>
                <a:ea typeface="Arial" charset="0"/>
                <a:cs typeface="Arial" charset="0"/>
              </a:rPr>
              <a:t>Closed irrigation</a:t>
            </a:r>
          </a:p>
        </p:txBody>
      </p:sp>
      <p:sp>
        <p:nvSpPr>
          <p:cNvPr id="2" name="動作設定ボタン : 進む/次へ 1">
            <a:hlinkClick r:id="" action="ppaction://noaction" highlightClick="1"/>
          </p:cNvPr>
          <p:cNvSpPr/>
          <p:nvPr/>
        </p:nvSpPr>
        <p:spPr>
          <a:xfrm>
            <a:off x="18265465" y="9071810"/>
            <a:ext cx="1017724" cy="1017724"/>
          </a:xfrm>
          <a:prstGeom prst="actionButtonForwardNext">
            <a:avLst/>
          </a:prstGeom>
          <a:solidFill>
            <a:srgbClr val="FFCC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p>
        </p:txBody>
      </p:sp>
      <p:sp>
        <p:nvSpPr>
          <p:cNvPr id="3" name="テキスト ボックス 2"/>
          <p:cNvSpPr txBox="1"/>
          <p:nvPr/>
        </p:nvSpPr>
        <p:spPr>
          <a:xfrm>
            <a:off x="18213142" y="10058724"/>
            <a:ext cx="1070795" cy="691118"/>
          </a:xfrm>
          <a:prstGeom prst="rect">
            <a:avLst/>
          </a:prstGeom>
          <a:noFill/>
        </p:spPr>
        <p:txBody>
          <a:bodyPr wrap="none" rtlCol="0">
            <a:spAutoFit/>
          </a:bodyPr>
          <a:lstStyle/>
          <a:p>
            <a:r>
              <a:rPr kumimoji="1" lang="en-US" altLang="ja-JP" sz="3905" dirty="0"/>
              <a:t>Play</a:t>
            </a:r>
            <a:endParaRPr kumimoji="1" lang="ja-JP" altLang="en-US" sz="3905" dirty="0"/>
          </a:p>
        </p:txBody>
      </p:sp>
      <p:pic>
        <p:nvPicPr>
          <p:cNvPr id="4" name="irrig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20028208" y="8367275"/>
            <a:ext cx="15875310" cy="11906482"/>
          </a:xfrm>
          <a:prstGeom prst="rect">
            <a:avLst/>
          </a:prstGeom>
        </p:spPr>
      </p:pic>
    </p:spTree>
    <p:extLst>
      <p:ext uri="{BB962C8B-B14F-4D97-AF65-F5344CB8AC3E}">
        <p14:creationId xmlns:p14="http://schemas.microsoft.com/office/powerpoint/2010/main" val="527557785"/>
      </p:ext>
    </p:extLst>
  </p:cSld>
  <p:clrMapOvr>
    <a:masterClrMapping/>
  </p:clrMapOvr>
  <p:transition>
    <p:fade/>
  </p:transition>
  <p:timing>
    <p:tnLst>
      <p:par>
        <p:cTn id="1" dur="indefinite" restart="never" nodeType="tmRoot">
          <p:childTnLst>
            <p:video>
              <p:cMediaNode vol="80000">
                <p:cTn id="2" fill="hold" display="0">
                  <p:stCondLst>
                    <p:cond delay="indefinite"/>
                  </p:stCondLst>
                </p:cTn>
                <p:tgtEl>
                  <p:spTgt spid="4"/>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withEffect">
                                  <p:stCondLst>
                                    <p:cond delay="0"/>
                                  </p:stCondLst>
                                  <p:childTnLst>
                                    <p:cmd type="call" cmd="playFrom(0.0)">
                                      <p:cBhvr>
                                        <p:cTn id="7" dur="16000" fill="hold"/>
                                        <p:tgtEl>
                                          <p:spTgt spid="4"/>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p:cNvCxnSpPr/>
          <p:nvPr/>
        </p:nvCxnSpPr>
        <p:spPr>
          <a:xfrm>
            <a:off x="4193992" y="4792727"/>
            <a:ext cx="0" cy="149134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0" name="表 49"/>
          <p:cNvGraphicFramePr>
            <a:graphicFrameLocks noGrp="1"/>
          </p:cNvGraphicFramePr>
          <p:nvPr/>
        </p:nvGraphicFramePr>
        <p:xfrm>
          <a:off x="6501212" y="6050473"/>
          <a:ext cx="6811925" cy="1607294"/>
        </p:xfrm>
        <a:graphic>
          <a:graphicData uri="http://schemas.openxmlformats.org/drawingml/2006/table">
            <a:tbl>
              <a:tblPr>
                <a:tableStyleId>{5C22544A-7EE6-4342-B048-85BDC9FD1C3A}</a:tableStyleId>
              </a:tblPr>
              <a:tblGrid>
                <a:gridCol w="3796325"/>
                <a:gridCol w="3015600"/>
              </a:tblGrid>
              <a:tr h="565522">
                <a:tc>
                  <a:txBody>
                    <a:bodyPr/>
                    <a:lstStyle/>
                    <a:p>
                      <a:r>
                        <a:rPr kumimoji="1" lang="en-US" altLang="ja-JP" sz="2700" dirty="0" smtClean="0">
                          <a:solidFill>
                            <a:schemeClr val="tx1"/>
                          </a:solidFill>
                        </a:rPr>
                        <a:t>The</a:t>
                      </a:r>
                      <a:r>
                        <a:rPr kumimoji="1" lang="en-US" altLang="ja-JP" sz="2700" baseline="0" dirty="0" smtClean="0">
                          <a:solidFill>
                            <a:schemeClr val="tx1"/>
                          </a:solidFill>
                        </a:rPr>
                        <a:t> number of case</a:t>
                      </a:r>
                      <a:endParaRPr kumimoji="1" lang="ja-JP" altLang="en-US" sz="2700" dirty="0">
                        <a:solidFill>
                          <a:schemeClr val="tx1"/>
                        </a:solidFill>
                      </a:endParaRPr>
                    </a:p>
                  </a:txBody>
                  <a:tcPr marL="89274" marR="89274" marT="44637" marB="4463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3100" dirty="0" smtClean="0">
                          <a:solidFill>
                            <a:schemeClr val="tx1"/>
                          </a:solidFill>
                        </a:rPr>
                        <a:t>383 cases</a:t>
                      </a:r>
                      <a:endParaRPr kumimoji="1" lang="ja-JP" altLang="en-US" sz="3100" dirty="0">
                        <a:solidFill>
                          <a:schemeClr val="tx1"/>
                        </a:solidFill>
                      </a:endParaRPr>
                    </a:p>
                  </a:txBody>
                  <a:tcPr marL="89274" marR="89274" marT="44637" marB="4463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1041772">
                <a:tc>
                  <a:txBody>
                    <a:bodyPr/>
                    <a:lstStyle/>
                    <a:p>
                      <a:r>
                        <a:rPr kumimoji="1" lang="en-US" altLang="ja-JP" sz="3100" dirty="0" smtClean="0">
                          <a:solidFill>
                            <a:schemeClr val="tx1"/>
                          </a:solidFill>
                        </a:rPr>
                        <a:t>Sex</a:t>
                      </a:r>
                      <a:endParaRPr kumimoji="1" lang="ja-JP" altLang="en-US" sz="3100" dirty="0">
                        <a:solidFill>
                          <a:schemeClr val="tx1"/>
                        </a:solidFill>
                      </a:endParaRPr>
                    </a:p>
                  </a:txBody>
                  <a:tcPr marL="89274" marR="89274" marT="44637" marB="44637">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3100" dirty="0" smtClean="0">
                          <a:solidFill>
                            <a:schemeClr val="tx1"/>
                          </a:solidFill>
                        </a:rPr>
                        <a:t>Male</a:t>
                      </a:r>
                      <a:r>
                        <a:rPr kumimoji="1" lang="ja-JP" altLang="en-US" sz="3100" dirty="0" smtClean="0">
                          <a:solidFill>
                            <a:schemeClr val="tx1"/>
                          </a:solidFill>
                        </a:rPr>
                        <a:t>：</a:t>
                      </a:r>
                      <a:r>
                        <a:rPr kumimoji="1" lang="en-US" altLang="ja-JP" sz="3100" dirty="0" smtClean="0">
                          <a:solidFill>
                            <a:schemeClr val="tx1"/>
                          </a:solidFill>
                        </a:rPr>
                        <a:t>248</a:t>
                      </a:r>
                    </a:p>
                    <a:p>
                      <a:r>
                        <a:rPr kumimoji="1" lang="en-US" altLang="ja-JP" sz="3100" dirty="0" smtClean="0">
                          <a:solidFill>
                            <a:schemeClr val="tx1"/>
                          </a:solidFill>
                        </a:rPr>
                        <a:t>Female</a:t>
                      </a:r>
                      <a:r>
                        <a:rPr kumimoji="1" lang="ja-JP" altLang="en-US" sz="3100" dirty="0" smtClean="0">
                          <a:solidFill>
                            <a:schemeClr val="tx1"/>
                          </a:solidFill>
                        </a:rPr>
                        <a:t>：</a:t>
                      </a:r>
                      <a:r>
                        <a:rPr kumimoji="1" lang="en-US" altLang="ja-JP" sz="3100" dirty="0" smtClean="0">
                          <a:solidFill>
                            <a:schemeClr val="tx1"/>
                          </a:solidFill>
                        </a:rPr>
                        <a:t>135</a:t>
                      </a:r>
                      <a:endParaRPr kumimoji="1" lang="ja-JP" altLang="en-US" sz="3100" dirty="0">
                        <a:solidFill>
                          <a:schemeClr val="tx1"/>
                        </a:solidFill>
                      </a:endParaRPr>
                    </a:p>
                  </a:txBody>
                  <a:tcPr marL="89274" marR="89274" marT="44637" marB="44637"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1" name="タイトル 1"/>
          <p:cNvSpPr txBox="1">
            <a:spLocks/>
          </p:cNvSpPr>
          <p:nvPr/>
        </p:nvSpPr>
        <p:spPr>
          <a:xfrm>
            <a:off x="6351474" y="3986999"/>
            <a:ext cx="4915435" cy="913930"/>
          </a:xfrm>
          <a:prstGeom prst="rect">
            <a:avLst/>
          </a:prstGeom>
        </p:spPr>
        <p:txBody>
          <a:bodyPr vert="horz" lIns="89274" tIns="44637" rIns="89274" bIns="44637" rtlCol="0" anchor="ctr">
            <a:normAutofit/>
          </a:bodyPr>
          <a:lstStyle/>
          <a:p>
            <a:pPr defTabSz="892735">
              <a:spcBef>
                <a:spcPct val="0"/>
              </a:spcBef>
              <a:defRPr/>
            </a:pPr>
            <a:r>
              <a:rPr kumimoji="1" lang="en-US" altLang="ja-JP" sz="4296" dirty="0">
                <a:solidFill>
                  <a:schemeClr val="tx2"/>
                </a:solidFill>
                <a:latin typeface="Cambria" pitchFamily="18" charset="0"/>
                <a:ea typeface="+mj-ea"/>
                <a:cs typeface="+mj-cs"/>
              </a:rPr>
              <a:t>Treated cases</a:t>
            </a:r>
            <a:endParaRPr kumimoji="1" lang="ja-JP" altLang="en-US" sz="4296" dirty="0">
              <a:solidFill>
                <a:schemeClr val="tx2"/>
              </a:solidFill>
              <a:latin typeface="Cambria" pitchFamily="18" charset="0"/>
              <a:ea typeface="+mj-ea"/>
              <a:cs typeface="+mj-cs"/>
            </a:endParaRPr>
          </a:p>
        </p:txBody>
      </p:sp>
      <p:sp>
        <p:nvSpPr>
          <p:cNvPr id="52" name="正方形/長方形 51"/>
          <p:cNvSpPr/>
          <p:nvPr/>
        </p:nvSpPr>
        <p:spPr>
          <a:xfrm>
            <a:off x="6501212" y="4900929"/>
            <a:ext cx="5169426" cy="931506"/>
          </a:xfrm>
          <a:prstGeom prst="rect">
            <a:avLst/>
          </a:prstGeom>
        </p:spPr>
        <p:txBody>
          <a:bodyPr wrap="none">
            <a:spAutoFit/>
          </a:bodyPr>
          <a:lstStyle/>
          <a:p>
            <a:r>
              <a:rPr lang="en-US" altLang="ja-JP" sz="2734" dirty="0">
                <a:latin typeface="Cambria" pitchFamily="18" charset="0"/>
              </a:rPr>
              <a:t>January 2000 – September 2016</a:t>
            </a:r>
          </a:p>
          <a:p>
            <a:r>
              <a:rPr lang="en-US" altLang="ja-JP" sz="2734" dirty="0">
                <a:latin typeface="Cambria" pitchFamily="18" charset="0"/>
              </a:rPr>
              <a:t>Kawashima Orthopaedic Hospital</a:t>
            </a:r>
            <a:endParaRPr lang="ja-JP" altLang="en-US" sz="2734" dirty="0">
              <a:latin typeface="Cambria" pitchFamily="18" charset="0"/>
            </a:endParaRPr>
          </a:p>
        </p:txBody>
      </p:sp>
      <p:graphicFrame>
        <p:nvGraphicFramePr>
          <p:cNvPr id="58" name="表 57"/>
          <p:cNvGraphicFramePr>
            <a:graphicFrameLocks noGrp="1"/>
          </p:cNvGraphicFramePr>
          <p:nvPr/>
        </p:nvGraphicFramePr>
        <p:xfrm>
          <a:off x="6351475" y="9182533"/>
          <a:ext cx="3902698" cy="2601371"/>
        </p:xfrm>
        <a:graphic>
          <a:graphicData uri="http://schemas.openxmlformats.org/drawingml/2006/table">
            <a:tbl>
              <a:tblPr/>
              <a:tblGrid>
                <a:gridCol w="1989611"/>
                <a:gridCol w="688712"/>
                <a:gridCol w="1224376"/>
              </a:tblGrid>
              <a:tr h="433562">
                <a:tc>
                  <a:txBody>
                    <a:bodyPr/>
                    <a:lstStyle/>
                    <a:p>
                      <a:pPr algn="l" fontAlgn="ctr"/>
                      <a:r>
                        <a:rPr lang="en-US" altLang="ja-JP" sz="2700" b="0" i="0" u="none" strike="noStrike" dirty="0" smtClean="0">
                          <a:solidFill>
                            <a:schemeClr val="tx2"/>
                          </a:solidFill>
                          <a:latin typeface="Cambria" pitchFamily="18" charset="0"/>
                          <a:ea typeface="+mn-ea"/>
                        </a:rPr>
                        <a:t>Caused</a:t>
                      </a:r>
                      <a:r>
                        <a:rPr lang="en-US" altLang="ja-JP" sz="2700" b="0" i="0" u="none" strike="noStrike" baseline="0" dirty="0" smtClean="0">
                          <a:solidFill>
                            <a:schemeClr val="tx2"/>
                          </a:solidFill>
                          <a:latin typeface="Cambria" pitchFamily="18" charset="0"/>
                          <a:ea typeface="+mn-ea"/>
                        </a:rPr>
                        <a:t> by</a:t>
                      </a:r>
                      <a:endParaRPr lang="ja-JP" altLang="en-US" sz="2700" b="0" i="0" u="none" strike="noStrike" dirty="0">
                        <a:solidFill>
                          <a:schemeClr val="tx2"/>
                        </a:solidFill>
                        <a:latin typeface="Cambria" pitchFamily="18" charset="0"/>
                        <a:ea typeface="+mn-ea"/>
                      </a:endParaRPr>
                    </a:p>
                  </a:txBody>
                  <a:tcPr marL="16844" marR="16844" marT="16844" marB="0" anchor="ctr">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ctr" fontAlgn="ctr"/>
                      <a:r>
                        <a:rPr lang="en-US" altLang="ja-JP" sz="2700" b="0" i="0" u="none" strike="noStrike" dirty="0" smtClean="0">
                          <a:solidFill>
                            <a:schemeClr val="tx2"/>
                          </a:solidFill>
                          <a:latin typeface="Cambria" pitchFamily="18" charset="0"/>
                          <a:ea typeface="+mn-ea"/>
                        </a:rPr>
                        <a:t>No.</a:t>
                      </a:r>
                      <a:r>
                        <a:rPr lang="en-US" altLang="ja-JP" sz="2700" b="0" i="0" u="none" strike="noStrike" baseline="0" dirty="0" smtClean="0">
                          <a:solidFill>
                            <a:schemeClr val="tx2"/>
                          </a:solidFill>
                          <a:latin typeface="Cambria" pitchFamily="18" charset="0"/>
                          <a:ea typeface="+mn-ea"/>
                        </a:rPr>
                        <a:t> of cases</a:t>
                      </a:r>
                      <a:endParaRPr lang="ja-JP" altLang="en-US" sz="2700" b="0" i="0" u="none" strike="noStrike" dirty="0">
                        <a:solidFill>
                          <a:schemeClr val="tx2"/>
                        </a:solidFill>
                        <a:latin typeface="Cambria" pitchFamily="18" charset="0"/>
                        <a:ea typeface="+mn-ea"/>
                      </a:endParaRPr>
                    </a:p>
                  </a:txBody>
                  <a:tcPr marL="16844" marR="16844" marT="16844"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2200" b="0" i="0" u="none" strike="noStrike" dirty="0">
                        <a:solidFill>
                          <a:srgbClr val="000000"/>
                        </a:solidFill>
                        <a:latin typeface="+mn-ea"/>
                        <a:ea typeface="+mn-ea"/>
                      </a:endParaRPr>
                    </a:p>
                  </a:txBody>
                  <a:tcPr marL="17252" marR="17252" marT="17252" marB="0" anchor="ctr">
                    <a:lnL>
                      <a:noFill/>
                    </a:lnL>
                    <a:lnR>
                      <a:noFill/>
                    </a:lnR>
                    <a:lnT>
                      <a:noFill/>
                    </a:lnT>
                    <a:lnB w="6350" cap="flat" cmpd="sng" algn="ctr">
                      <a:solidFill>
                        <a:srgbClr val="000000"/>
                      </a:solidFill>
                      <a:prstDash val="solid"/>
                      <a:round/>
                      <a:headEnd type="none" w="med" len="med"/>
                      <a:tailEnd type="none" w="med" len="med"/>
                    </a:lnB>
                  </a:tcPr>
                </a:tc>
              </a:tr>
              <a:tr h="433562">
                <a:tc>
                  <a:txBody>
                    <a:bodyPr/>
                    <a:lstStyle/>
                    <a:p>
                      <a:pPr algn="l" fontAlgn="ctr"/>
                      <a:r>
                        <a:rPr lang="en-US" altLang="ja-JP" sz="2700" b="0" i="0" u="none" strike="noStrike" dirty="0" smtClean="0">
                          <a:solidFill>
                            <a:schemeClr val="tx1"/>
                          </a:solidFill>
                          <a:latin typeface="Cambria" pitchFamily="18" charset="0"/>
                          <a:ea typeface="+mn-ea"/>
                        </a:rPr>
                        <a:t>Trauma</a:t>
                      </a:r>
                      <a:endParaRPr lang="ja-JP" altLang="en-US" sz="2700" b="0" i="0" u="none" strike="noStrike" dirty="0">
                        <a:solidFill>
                          <a:schemeClr val="tx1"/>
                        </a:solidFill>
                        <a:latin typeface="Cambria" pitchFamily="18" charset="0"/>
                        <a:ea typeface="+mn-ea"/>
                      </a:endParaRPr>
                    </a:p>
                  </a:txBody>
                  <a:tcPr marL="16844" marR="16844" marT="16844"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r>
                        <a:rPr lang="en-US" altLang="ja-JP" sz="2700" b="0" i="0" u="none" strike="noStrike" dirty="0">
                          <a:solidFill>
                            <a:schemeClr val="tx1"/>
                          </a:solidFill>
                          <a:latin typeface="Cambria" pitchFamily="18" charset="0"/>
                          <a:ea typeface="+mn-ea"/>
                        </a:rPr>
                        <a:t>297</a:t>
                      </a:r>
                    </a:p>
                  </a:txBody>
                  <a:tcPr marL="16844" marR="16844" marT="16844"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r>
                        <a:rPr lang="en-US" altLang="ja-JP" sz="2700" b="0" i="0" u="none" strike="noStrike" dirty="0" smtClean="0">
                          <a:solidFill>
                            <a:schemeClr val="tx1"/>
                          </a:solidFill>
                          <a:latin typeface="Cambria" pitchFamily="18" charset="0"/>
                          <a:ea typeface="+mn-ea"/>
                        </a:rPr>
                        <a:t>77.5%</a:t>
                      </a:r>
                      <a:endParaRPr lang="en-US" altLang="ja-JP" sz="2700" b="0" i="0" u="none" strike="noStrike" dirty="0">
                        <a:solidFill>
                          <a:schemeClr val="tx1"/>
                        </a:solidFill>
                        <a:latin typeface="Cambria" pitchFamily="18" charset="0"/>
                        <a:ea typeface="+mn-ea"/>
                      </a:endParaRPr>
                    </a:p>
                  </a:txBody>
                  <a:tcPr marL="16844" marR="16844" marT="16844" marB="0" anchor="ctr">
                    <a:lnL>
                      <a:noFill/>
                    </a:lnL>
                    <a:lnR>
                      <a:noFill/>
                    </a:lnR>
                    <a:lnT w="12700" cap="flat" cmpd="sng" algn="ctr">
                      <a:solidFill>
                        <a:schemeClr val="tx1"/>
                      </a:solidFill>
                      <a:prstDash val="solid"/>
                      <a:round/>
                      <a:headEnd type="none" w="med" len="med"/>
                      <a:tailEnd type="none" w="med" len="med"/>
                    </a:lnT>
                    <a:lnB>
                      <a:noFill/>
                    </a:lnB>
                  </a:tcPr>
                </a:tc>
              </a:tr>
              <a:tr h="433562">
                <a:tc>
                  <a:txBody>
                    <a:bodyPr/>
                    <a:lstStyle/>
                    <a:p>
                      <a:pPr algn="l" fontAlgn="ctr"/>
                      <a:r>
                        <a:rPr lang="en-US" altLang="ja-JP" sz="2300" b="0" i="0" u="none" strike="noStrike" dirty="0" err="1" smtClean="0">
                          <a:solidFill>
                            <a:schemeClr val="tx1"/>
                          </a:solidFill>
                          <a:latin typeface="Cambria" pitchFamily="18" charset="0"/>
                          <a:ea typeface="+mn-ea"/>
                        </a:rPr>
                        <a:t>Hematogeneus</a:t>
                      </a:r>
                      <a:endParaRPr lang="ja-JP" altLang="en-US" sz="2300" b="0" i="0" u="none" strike="noStrike" dirty="0">
                        <a:solidFill>
                          <a:schemeClr val="tx1"/>
                        </a:solidFill>
                        <a:latin typeface="Cambria" pitchFamily="18" charset="0"/>
                        <a:ea typeface="+mn-ea"/>
                      </a:endParaRPr>
                    </a:p>
                  </a:txBody>
                  <a:tcPr marL="16844" marR="16844" marT="16844" marB="0" anchor="ctr">
                    <a:lnL>
                      <a:noFill/>
                    </a:lnL>
                    <a:lnR>
                      <a:noFill/>
                    </a:lnR>
                    <a:lnT>
                      <a:noFill/>
                    </a:lnT>
                    <a:lnB>
                      <a:noFill/>
                    </a:lnB>
                  </a:tcPr>
                </a:tc>
                <a:tc>
                  <a:txBody>
                    <a:bodyPr/>
                    <a:lstStyle/>
                    <a:p>
                      <a:pPr algn="r" fontAlgn="ctr"/>
                      <a:r>
                        <a:rPr lang="en-US" altLang="ja-JP" sz="2700" b="0" i="0" u="none" strike="noStrike">
                          <a:solidFill>
                            <a:schemeClr val="tx1"/>
                          </a:solidFill>
                          <a:latin typeface="Cambria" pitchFamily="18" charset="0"/>
                          <a:ea typeface="+mn-ea"/>
                        </a:rPr>
                        <a:t>63</a:t>
                      </a:r>
                    </a:p>
                  </a:txBody>
                  <a:tcPr marL="16844" marR="16844" marT="16844" marB="0" anchor="ctr">
                    <a:lnL>
                      <a:noFill/>
                    </a:lnL>
                    <a:lnR>
                      <a:noFill/>
                    </a:lnR>
                    <a:lnT>
                      <a:noFill/>
                    </a:lnT>
                    <a:lnB>
                      <a:noFill/>
                    </a:lnB>
                  </a:tcPr>
                </a:tc>
                <a:tc>
                  <a:txBody>
                    <a:bodyPr/>
                    <a:lstStyle/>
                    <a:p>
                      <a:pPr algn="r" fontAlgn="ctr"/>
                      <a:r>
                        <a:rPr lang="en-US" altLang="ja-JP" sz="2700" b="0" i="0" u="none" strike="noStrike" dirty="0" smtClean="0">
                          <a:solidFill>
                            <a:schemeClr val="tx1"/>
                          </a:solidFill>
                          <a:latin typeface="Cambria" pitchFamily="18" charset="0"/>
                          <a:ea typeface="+mn-ea"/>
                        </a:rPr>
                        <a:t>16.4%</a:t>
                      </a:r>
                      <a:endParaRPr lang="en-US" altLang="ja-JP" sz="2700" b="0" i="0" u="none" strike="noStrike" dirty="0">
                        <a:solidFill>
                          <a:schemeClr val="tx1"/>
                        </a:solidFill>
                        <a:latin typeface="Cambria" pitchFamily="18" charset="0"/>
                        <a:ea typeface="+mn-ea"/>
                      </a:endParaRPr>
                    </a:p>
                  </a:txBody>
                  <a:tcPr marL="16844" marR="16844" marT="16844" marB="0" anchor="ctr">
                    <a:lnL>
                      <a:noFill/>
                    </a:lnL>
                    <a:lnR>
                      <a:noFill/>
                    </a:lnR>
                    <a:lnT>
                      <a:noFill/>
                    </a:lnT>
                    <a:lnB>
                      <a:noFill/>
                    </a:lnB>
                  </a:tcPr>
                </a:tc>
              </a:tr>
              <a:tr h="433562">
                <a:tc>
                  <a:txBody>
                    <a:bodyPr/>
                    <a:lstStyle/>
                    <a:p>
                      <a:pPr algn="l" fontAlgn="ctr"/>
                      <a:r>
                        <a:rPr lang="en-US" altLang="ja-JP" sz="2700" b="0" i="0" u="none" strike="noStrike" dirty="0" smtClean="0">
                          <a:solidFill>
                            <a:schemeClr val="tx1"/>
                          </a:solidFill>
                          <a:latin typeface="Cambria" pitchFamily="18" charset="0"/>
                          <a:ea typeface="+mn-ea"/>
                        </a:rPr>
                        <a:t>Medicine</a:t>
                      </a:r>
                      <a:endParaRPr lang="ja-JP" altLang="en-US" sz="2700" b="0" i="0" u="none" strike="noStrike" dirty="0">
                        <a:solidFill>
                          <a:schemeClr val="tx1"/>
                        </a:solidFill>
                        <a:latin typeface="Cambria" pitchFamily="18" charset="0"/>
                        <a:ea typeface="+mn-ea"/>
                      </a:endParaRPr>
                    </a:p>
                  </a:txBody>
                  <a:tcPr marL="16844" marR="16844" marT="16844" marB="0" anchor="ctr">
                    <a:lnL>
                      <a:noFill/>
                    </a:lnL>
                    <a:lnR>
                      <a:noFill/>
                    </a:lnR>
                    <a:lnT>
                      <a:noFill/>
                    </a:lnT>
                    <a:lnB>
                      <a:noFill/>
                    </a:lnB>
                  </a:tcPr>
                </a:tc>
                <a:tc>
                  <a:txBody>
                    <a:bodyPr/>
                    <a:lstStyle/>
                    <a:p>
                      <a:pPr algn="r" fontAlgn="ctr"/>
                      <a:r>
                        <a:rPr lang="en-US" altLang="ja-JP" sz="2700" b="0" i="0" u="none" strike="noStrike" dirty="0">
                          <a:solidFill>
                            <a:schemeClr val="tx1"/>
                          </a:solidFill>
                          <a:latin typeface="Cambria" pitchFamily="18" charset="0"/>
                          <a:ea typeface="+mn-ea"/>
                        </a:rPr>
                        <a:t>1</a:t>
                      </a:r>
                    </a:p>
                  </a:txBody>
                  <a:tcPr marL="16844" marR="16844" marT="16844" marB="0" anchor="ctr">
                    <a:lnL>
                      <a:noFill/>
                    </a:lnL>
                    <a:lnR>
                      <a:noFill/>
                    </a:lnR>
                    <a:lnT>
                      <a:noFill/>
                    </a:lnT>
                    <a:lnB>
                      <a:noFill/>
                    </a:lnB>
                  </a:tcPr>
                </a:tc>
                <a:tc>
                  <a:txBody>
                    <a:bodyPr/>
                    <a:lstStyle/>
                    <a:p>
                      <a:pPr algn="r" fontAlgn="ctr"/>
                      <a:r>
                        <a:rPr lang="en-US" altLang="ja-JP" sz="2700" b="0" i="0" u="none" strike="noStrike" dirty="0" smtClean="0">
                          <a:solidFill>
                            <a:schemeClr val="tx1"/>
                          </a:solidFill>
                          <a:latin typeface="Cambria" pitchFamily="18" charset="0"/>
                          <a:ea typeface="+mn-ea"/>
                        </a:rPr>
                        <a:t>0.3%</a:t>
                      </a:r>
                      <a:endParaRPr lang="en-US" altLang="ja-JP" sz="2700" b="0" i="0" u="none" strike="noStrike" dirty="0">
                        <a:solidFill>
                          <a:schemeClr val="tx1"/>
                        </a:solidFill>
                        <a:latin typeface="Cambria" pitchFamily="18" charset="0"/>
                        <a:ea typeface="+mn-ea"/>
                      </a:endParaRPr>
                    </a:p>
                  </a:txBody>
                  <a:tcPr marL="16844" marR="16844" marT="16844" marB="0" anchor="ctr">
                    <a:lnL>
                      <a:noFill/>
                    </a:lnL>
                    <a:lnR>
                      <a:noFill/>
                    </a:lnR>
                    <a:lnT>
                      <a:noFill/>
                    </a:lnT>
                    <a:lnB>
                      <a:noFill/>
                    </a:lnB>
                  </a:tcPr>
                </a:tc>
              </a:tr>
              <a:tr h="433562">
                <a:tc>
                  <a:txBody>
                    <a:bodyPr/>
                    <a:lstStyle/>
                    <a:p>
                      <a:pPr algn="l" fontAlgn="ctr"/>
                      <a:r>
                        <a:rPr lang="en-US" altLang="ja-JP" sz="2700" b="0" i="0" u="none" strike="noStrike" dirty="0" err="1" smtClean="0">
                          <a:solidFill>
                            <a:schemeClr val="tx1"/>
                          </a:solidFill>
                          <a:latin typeface="Cambria" pitchFamily="18" charset="0"/>
                          <a:ea typeface="+mn-ea"/>
                        </a:rPr>
                        <a:t>Unknoun</a:t>
                      </a:r>
                      <a:endParaRPr lang="ja-JP" altLang="en-US" sz="2700" b="0" i="0" u="none" strike="noStrike" dirty="0">
                        <a:solidFill>
                          <a:schemeClr val="tx1"/>
                        </a:solidFill>
                        <a:latin typeface="Cambria" pitchFamily="18" charset="0"/>
                        <a:ea typeface="+mn-ea"/>
                      </a:endParaRPr>
                    </a:p>
                  </a:txBody>
                  <a:tcPr marL="16844" marR="16844" marT="16844"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altLang="ja-JP" sz="2700" b="0" i="0" u="none" strike="noStrike" dirty="0">
                          <a:solidFill>
                            <a:schemeClr val="tx1"/>
                          </a:solidFill>
                          <a:latin typeface="Cambria" pitchFamily="18" charset="0"/>
                          <a:ea typeface="+mn-ea"/>
                        </a:rPr>
                        <a:t>22</a:t>
                      </a:r>
                    </a:p>
                  </a:txBody>
                  <a:tcPr marL="16844" marR="16844" marT="16844"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altLang="ja-JP" sz="2700" b="0" i="0" u="none" strike="noStrike" dirty="0" smtClean="0">
                          <a:solidFill>
                            <a:schemeClr val="tx1"/>
                          </a:solidFill>
                          <a:latin typeface="Cambria" pitchFamily="18" charset="0"/>
                          <a:ea typeface="+mn-ea"/>
                        </a:rPr>
                        <a:t>5.7%</a:t>
                      </a:r>
                      <a:endParaRPr lang="en-US" altLang="ja-JP" sz="2700" b="0" i="0" u="none" strike="noStrike" dirty="0">
                        <a:solidFill>
                          <a:schemeClr val="tx1"/>
                        </a:solidFill>
                        <a:latin typeface="Cambria" pitchFamily="18" charset="0"/>
                        <a:ea typeface="+mn-ea"/>
                      </a:endParaRPr>
                    </a:p>
                  </a:txBody>
                  <a:tcPr marL="16844" marR="16844" marT="16844" marB="0" anchor="ctr">
                    <a:lnL>
                      <a:noFill/>
                    </a:lnL>
                    <a:lnR>
                      <a:noFill/>
                    </a:lnR>
                    <a:lnT>
                      <a:noFill/>
                    </a:lnT>
                    <a:lnB w="12700" cap="flat" cmpd="sng" algn="ctr">
                      <a:solidFill>
                        <a:schemeClr val="tx1"/>
                      </a:solidFill>
                      <a:prstDash val="solid"/>
                      <a:round/>
                      <a:headEnd type="none" w="med" len="med"/>
                      <a:tailEnd type="none" w="med" len="med"/>
                    </a:lnB>
                  </a:tcPr>
                </a:tc>
              </a:tr>
              <a:tr h="433562">
                <a:tc>
                  <a:txBody>
                    <a:bodyPr/>
                    <a:lstStyle/>
                    <a:p>
                      <a:pPr algn="l" fontAlgn="ctr"/>
                      <a:endParaRPr lang="ja-JP" altLang="en-US" sz="2700" b="0" i="0" u="none" strike="noStrike" dirty="0">
                        <a:solidFill>
                          <a:schemeClr val="tx1"/>
                        </a:solidFill>
                        <a:latin typeface="Cambria" pitchFamily="18" charset="0"/>
                        <a:ea typeface="+mn-ea"/>
                      </a:endParaRPr>
                    </a:p>
                  </a:txBody>
                  <a:tcPr marL="16844" marR="16844" marT="16844"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r>
                        <a:rPr lang="en-US" altLang="ja-JP" sz="2700" b="0" i="0" u="none" strike="noStrike" dirty="0">
                          <a:solidFill>
                            <a:schemeClr val="tx1"/>
                          </a:solidFill>
                          <a:latin typeface="Cambria" pitchFamily="18" charset="0"/>
                          <a:ea typeface="+mn-ea"/>
                        </a:rPr>
                        <a:t>383</a:t>
                      </a:r>
                    </a:p>
                  </a:txBody>
                  <a:tcPr marL="16844" marR="16844" marT="16844"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endParaRPr lang="en-US" altLang="ja-JP" sz="2700" b="0" i="0" u="none" strike="noStrike" dirty="0">
                        <a:solidFill>
                          <a:schemeClr val="tx1"/>
                        </a:solidFill>
                        <a:latin typeface="Cambria" pitchFamily="18" charset="0"/>
                        <a:ea typeface="+mn-ea"/>
                      </a:endParaRPr>
                    </a:p>
                  </a:txBody>
                  <a:tcPr marL="16844" marR="16844" marT="16844" marB="0" anchor="ctr">
                    <a:lnL>
                      <a:noFill/>
                    </a:lnL>
                    <a:lnR>
                      <a:noFill/>
                    </a:lnR>
                    <a:lnT w="12700" cap="flat" cmpd="sng" algn="ctr">
                      <a:solidFill>
                        <a:schemeClr val="tx1"/>
                      </a:solidFill>
                      <a:prstDash val="solid"/>
                      <a:round/>
                      <a:headEnd type="none" w="med" len="med"/>
                      <a:tailEnd type="none" w="med" len="med"/>
                    </a:lnT>
                    <a:lnB>
                      <a:noFill/>
                    </a:lnB>
                  </a:tcPr>
                </a:tc>
              </a:tr>
            </a:tbl>
          </a:graphicData>
        </a:graphic>
      </p:graphicFrame>
      <p:graphicFrame>
        <p:nvGraphicFramePr>
          <p:cNvPr id="63" name="グラフ 62"/>
          <p:cNvGraphicFramePr/>
          <p:nvPr/>
        </p:nvGraphicFramePr>
        <p:xfrm>
          <a:off x="10007195" y="8057697"/>
          <a:ext cx="6117925" cy="5018194"/>
        </p:xfrm>
        <a:graphic>
          <a:graphicData uri="http://schemas.openxmlformats.org/drawingml/2006/chart">
            <c:chart xmlns:c="http://schemas.openxmlformats.org/drawingml/2006/chart" xmlns:r="http://schemas.openxmlformats.org/officeDocument/2006/relationships" r:id="rId2"/>
          </a:graphicData>
        </a:graphic>
      </p:graphicFrame>
      <p:sp>
        <p:nvSpPr>
          <p:cNvPr id="64" name="タイトル 1"/>
          <p:cNvSpPr>
            <a:spLocks noGrp="1"/>
          </p:cNvSpPr>
          <p:nvPr>
            <p:ph type="title"/>
          </p:nvPr>
        </p:nvSpPr>
        <p:spPr>
          <a:xfrm>
            <a:off x="6351474" y="12372535"/>
            <a:ext cx="5915494" cy="557963"/>
          </a:xfrm>
        </p:spPr>
        <p:txBody>
          <a:bodyPr/>
          <a:lstStyle/>
          <a:p>
            <a:pPr algn="l"/>
            <a:r>
              <a:rPr lang="en-US" altLang="ja-JP" sz="3515" dirty="0">
                <a:latin typeface="Cambria" pitchFamily="18" charset="0"/>
              </a:rPr>
              <a:t>Infected site</a:t>
            </a:r>
            <a:endParaRPr lang="ja-JP" altLang="en-US" sz="3515" dirty="0">
              <a:latin typeface="Cambria" pitchFamily="18" charset="0"/>
            </a:endParaRPr>
          </a:p>
        </p:txBody>
      </p:sp>
      <p:graphicFrame>
        <p:nvGraphicFramePr>
          <p:cNvPr id="65" name="グラフ 64"/>
          <p:cNvGraphicFramePr/>
          <p:nvPr/>
        </p:nvGraphicFramePr>
        <p:xfrm>
          <a:off x="10254174" y="13803866"/>
          <a:ext cx="5870946" cy="6177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6" name="コンテンツ プレースホルダ 9"/>
          <p:cNvGraphicFramePr>
            <a:graphicFrameLocks/>
          </p:cNvGraphicFramePr>
          <p:nvPr/>
        </p:nvGraphicFramePr>
        <p:xfrm>
          <a:off x="6351475" y="13042090"/>
          <a:ext cx="3585418" cy="6230274"/>
        </p:xfrm>
        <a:graphic>
          <a:graphicData uri="http://schemas.openxmlformats.org/drawingml/2006/table">
            <a:tbl>
              <a:tblPr/>
              <a:tblGrid>
                <a:gridCol w="1853137"/>
                <a:gridCol w="602532"/>
                <a:gridCol w="1129748"/>
              </a:tblGrid>
              <a:tr h="366487">
                <a:tc>
                  <a:txBody>
                    <a:bodyPr/>
                    <a:lstStyle/>
                    <a:p>
                      <a:pPr algn="l" fontAlgn="ctr"/>
                      <a:r>
                        <a:rPr lang="en-US" altLang="ja-JP" sz="2300" b="0" i="0" u="none" strike="noStrike" dirty="0" smtClean="0">
                          <a:solidFill>
                            <a:schemeClr val="tx1"/>
                          </a:solidFill>
                          <a:latin typeface="Cambria" pitchFamily="18" charset="0"/>
                          <a:ea typeface="+mn-ea"/>
                        </a:rPr>
                        <a:t>Tibia</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r>
                        <a:rPr lang="en-US" altLang="ja-JP" sz="2300" b="0" i="0" u="none" strike="noStrike" dirty="0">
                          <a:solidFill>
                            <a:schemeClr val="tx1"/>
                          </a:solidFill>
                          <a:latin typeface="Cambria" pitchFamily="18" charset="0"/>
                          <a:ea typeface="+mn-ea"/>
                        </a:rPr>
                        <a:t>128</a:t>
                      </a:r>
                    </a:p>
                  </a:txBody>
                  <a:tcPr marL="9300" marR="9300" marT="930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r>
                        <a:rPr lang="en-US" altLang="ja-JP" sz="2300" b="0" i="0" u="none" strike="noStrike" dirty="0">
                          <a:solidFill>
                            <a:schemeClr val="tx1"/>
                          </a:solidFill>
                          <a:latin typeface="Cambria" pitchFamily="18" charset="0"/>
                          <a:ea typeface="+mn-ea"/>
                        </a:rPr>
                        <a:t>32.2%</a:t>
                      </a:r>
                    </a:p>
                  </a:txBody>
                  <a:tcPr marL="9300" marR="9300" marT="9300" marB="0" anchor="ctr">
                    <a:lnL>
                      <a:noFill/>
                    </a:lnL>
                    <a:lnR>
                      <a:noFill/>
                    </a:lnR>
                    <a:lnT w="12700" cap="flat" cmpd="sng" algn="ctr">
                      <a:solidFill>
                        <a:schemeClr val="tx1"/>
                      </a:solidFill>
                      <a:prstDash val="solid"/>
                      <a:round/>
                      <a:headEnd type="none" w="med" len="med"/>
                      <a:tailEnd type="none" w="med" len="med"/>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Femur</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95</a:t>
                      </a: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23.9%</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Foot</a:t>
                      </a:r>
                      <a:r>
                        <a:rPr lang="ja-JP" altLang="en-US" sz="2300" b="0" i="0" u="none" strike="noStrike" dirty="0" smtClean="0">
                          <a:solidFill>
                            <a:schemeClr val="tx1"/>
                          </a:solidFill>
                          <a:latin typeface="Cambria" pitchFamily="18" charset="0"/>
                          <a:ea typeface="+mn-ea"/>
                        </a:rPr>
                        <a:t>・</a:t>
                      </a:r>
                      <a:r>
                        <a:rPr lang="en-US" altLang="ja-JP" sz="2300" b="0" i="0" u="none" strike="noStrike" dirty="0" smtClean="0">
                          <a:solidFill>
                            <a:schemeClr val="tx1"/>
                          </a:solidFill>
                          <a:latin typeface="Cambria" pitchFamily="18" charset="0"/>
                          <a:ea typeface="+mn-ea"/>
                        </a:rPr>
                        <a:t>Toe</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61</a:t>
                      </a: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15.4%</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Hand</a:t>
                      </a:r>
                      <a:r>
                        <a:rPr lang="ja-JP" altLang="en-US" sz="2300" b="0" i="0" u="none" strike="noStrike" dirty="0" smtClean="0">
                          <a:solidFill>
                            <a:schemeClr val="tx1"/>
                          </a:solidFill>
                          <a:latin typeface="Cambria" pitchFamily="18" charset="0"/>
                          <a:ea typeface="+mn-ea"/>
                        </a:rPr>
                        <a:t>・</a:t>
                      </a:r>
                      <a:r>
                        <a:rPr lang="en-US" altLang="ja-JP" sz="2300" b="0" i="0" u="none" strike="noStrike" dirty="0" smtClean="0">
                          <a:solidFill>
                            <a:schemeClr val="tx1"/>
                          </a:solidFill>
                          <a:latin typeface="Cambria" pitchFamily="18" charset="0"/>
                          <a:ea typeface="+mn-ea"/>
                        </a:rPr>
                        <a:t>Finger</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34</a:t>
                      </a: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8.6%</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jaw</a:t>
                      </a:r>
                      <a:r>
                        <a:rPr lang="en-US" altLang="ja-JP" sz="2300" b="0" i="0" u="none" strike="noStrike" baseline="0" dirty="0" smtClean="0">
                          <a:solidFill>
                            <a:schemeClr val="tx1"/>
                          </a:solidFill>
                          <a:latin typeface="Cambria" pitchFamily="18" charset="0"/>
                          <a:ea typeface="+mn-ea"/>
                        </a:rPr>
                        <a:t> bone</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18</a:t>
                      </a: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4.5%</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Pelvis</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15</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3.8%</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Humerus</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10</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2.5%</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err="1" smtClean="0">
                          <a:solidFill>
                            <a:schemeClr val="tx1"/>
                          </a:solidFill>
                          <a:latin typeface="Cambria" pitchFamily="18" charset="0"/>
                          <a:ea typeface="+mn-ea"/>
                        </a:rPr>
                        <a:t>Clavicule</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9</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2.3%</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Fibula</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7</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1.8%</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err="1" smtClean="0">
                          <a:solidFill>
                            <a:schemeClr val="tx1"/>
                          </a:solidFill>
                          <a:latin typeface="Cambria" pitchFamily="18" charset="0"/>
                          <a:ea typeface="+mn-ea"/>
                        </a:rPr>
                        <a:t>Pattella</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6</a:t>
                      </a: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1.5%</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Radius</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4</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1.0%</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Ulna</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3</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0.8%</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Sternum</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2</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0.5%</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Vertebra</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2</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0.5%</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Sacrum</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a:noFill/>
                    </a:lnB>
                  </a:tcPr>
                </a:tc>
                <a:tc>
                  <a:txBody>
                    <a:bodyPr/>
                    <a:lstStyle/>
                    <a:p>
                      <a:pPr algn="r" fontAlgn="ctr"/>
                      <a:r>
                        <a:rPr lang="en-US" altLang="ja-JP" sz="2300" b="0" i="0" u="none" strike="noStrike" dirty="0">
                          <a:solidFill>
                            <a:schemeClr val="tx1"/>
                          </a:solidFill>
                          <a:latin typeface="Cambria" pitchFamily="18" charset="0"/>
                          <a:ea typeface="+mn-ea"/>
                        </a:rPr>
                        <a:t>2</a:t>
                      </a:r>
                    </a:p>
                  </a:txBody>
                  <a:tcPr marL="9300" marR="9300" marT="9300" marB="0" anchor="ctr">
                    <a:lnL>
                      <a:noFill/>
                    </a:lnL>
                    <a:lnR>
                      <a:noFill/>
                    </a:lnR>
                    <a:lnT>
                      <a:noFill/>
                    </a:lnT>
                    <a:lnB>
                      <a:noFill/>
                    </a:lnB>
                  </a:tcPr>
                </a:tc>
                <a:tc>
                  <a:txBody>
                    <a:bodyPr/>
                    <a:lstStyle/>
                    <a:p>
                      <a:pPr algn="r" fontAlgn="ctr"/>
                      <a:r>
                        <a:rPr lang="en-US" altLang="ja-JP" sz="2300" b="0" i="0" u="none" strike="noStrike">
                          <a:solidFill>
                            <a:schemeClr val="tx1"/>
                          </a:solidFill>
                          <a:latin typeface="Cambria" pitchFamily="18" charset="0"/>
                          <a:ea typeface="+mn-ea"/>
                        </a:rPr>
                        <a:t>0.5%</a:t>
                      </a:r>
                    </a:p>
                  </a:txBody>
                  <a:tcPr marL="9300" marR="9300" marT="9300" marB="0" anchor="ctr">
                    <a:lnL>
                      <a:noFill/>
                    </a:lnL>
                    <a:lnR>
                      <a:noFill/>
                    </a:lnR>
                    <a:lnT>
                      <a:noFill/>
                    </a:lnT>
                    <a:lnB>
                      <a:noFill/>
                    </a:lnB>
                  </a:tcPr>
                </a:tc>
              </a:tr>
              <a:tr h="366487">
                <a:tc>
                  <a:txBody>
                    <a:bodyPr/>
                    <a:lstStyle/>
                    <a:p>
                      <a:pPr algn="l" fontAlgn="ctr"/>
                      <a:r>
                        <a:rPr lang="en-US" altLang="ja-JP" sz="2300" b="0" i="0" u="none" strike="noStrike" dirty="0" smtClean="0">
                          <a:solidFill>
                            <a:schemeClr val="tx1"/>
                          </a:solidFill>
                          <a:latin typeface="Cambria" pitchFamily="18" charset="0"/>
                          <a:ea typeface="+mn-ea"/>
                        </a:rPr>
                        <a:t>Scapula</a:t>
                      </a: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altLang="ja-JP" sz="2300" b="0" i="0" u="none" strike="noStrike" dirty="0">
                          <a:solidFill>
                            <a:schemeClr val="tx1"/>
                          </a:solidFill>
                          <a:latin typeface="Cambria" pitchFamily="18" charset="0"/>
                          <a:ea typeface="+mn-ea"/>
                        </a:rPr>
                        <a:t>1</a:t>
                      </a:r>
                    </a:p>
                  </a:txBody>
                  <a:tcPr marL="9300" marR="9300" marT="930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altLang="ja-JP" sz="2300" b="0" i="0" u="none" strike="noStrike" dirty="0">
                          <a:solidFill>
                            <a:schemeClr val="tx1"/>
                          </a:solidFill>
                          <a:latin typeface="Cambria" pitchFamily="18" charset="0"/>
                          <a:ea typeface="+mn-ea"/>
                        </a:rPr>
                        <a:t>0.3%</a:t>
                      </a:r>
                    </a:p>
                  </a:txBody>
                  <a:tcPr marL="9300" marR="9300" marT="9300" marB="0" anchor="ctr">
                    <a:lnL>
                      <a:noFill/>
                    </a:lnL>
                    <a:lnR>
                      <a:noFill/>
                    </a:lnR>
                    <a:lnT>
                      <a:noFill/>
                    </a:lnT>
                    <a:lnB w="12700" cap="flat" cmpd="sng" algn="ctr">
                      <a:solidFill>
                        <a:schemeClr val="tx1"/>
                      </a:solidFill>
                      <a:prstDash val="solid"/>
                      <a:round/>
                      <a:headEnd type="none" w="med" len="med"/>
                      <a:tailEnd type="none" w="med" len="med"/>
                    </a:lnB>
                  </a:tcPr>
                </a:tc>
              </a:tr>
              <a:tr h="366487">
                <a:tc>
                  <a:txBody>
                    <a:bodyPr/>
                    <a:lstStyle/>
                    <a:p>
                      <a:pPr algn="l" fontAlgn="ct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r>
                        <a:rPr lang="en-US" altLang="ja-JP" sz="2300" b="0" i="0" u="none" strike="noStrike">
                          <a:solidFill>
                            <a:schemeClr val="tx1"/>
                          </a:solidFill>
                          <a:latin typeface="Cambria" pitchFamily="18" charset="0"/>
                          <a:ea typeface="+mn-ea"/>
                        </a:rPr>
                        <a:t>397</a:t>
                      </a:r>
                    </a:p>
                  </a:txBody>
                  <a:tcPr marL="9300" marR="9300" marT="930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ctr"/>
                      <a:endParaRPr lang="ja-JP" altLang="en-US" sz="2300" b="0" i="0" u="none" strike="noStrike" dirty="0">
                        <a:solidFill>
                          <a:schemeClr val="tx1"/>
                        </a:solidFill>
                        <a:latin typeface="Cambria" pitchFamily="18" charset="0"/>
                        <a:ea typeface="+mn-ea"/>
                      </a:endParaRPr>
                    </a:p>
                  </a:txBody>
                  <a:tcPr marL="9300" marR="9300" marT="9300" marB="0" anchor="ctr">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
        <p:nvSpPr>
          <p:cNvPr id="67" name="テキスト ボックス 66"/>
          <p:cNvSpPr txBox="1"/>
          <p:nvPr/>
        </p:nvSpPr>
        <p:spPr>
          <a:xfrm>
            <a:off x="6961329" y="19524547"/>
            <a:ext cx="3045866" cy="390632"/>
          </a:xfrm>
          <a:prstGeom prst="rect">
            <a:avLst/>
          </a:prstGeom>
          <a:noFill/>
        </p:spPr>
        <p:txBody>
          <a:bodyPr wrap="none" rtlCol="0">
            <a:spAutoFit/>
          </a:bodyPr>
          <a:lstStyle/>
          <a:p>
            <a:r>
              <a:rPr lang="en-US" altLang="ja-JP" sz="1952" dirty="0">
                <a:latin typeface="Cambria" pitchFamily="18" charset="0"/>
              </a:rPr>
              <a:t>*Including multiple lesions</a:t>
            </a:r>
            <a:endParaRPr kumimoji="1" lang="ja-JP" altLang="en-US" sz="1952" dirty="0">
              <a:latin typeface="Cambria" pitchFamily="18" charset="0"/>
            </a:endParaRPr>
          </a:p>
        </p:txBody>
      </p:sp>
      <p:graphicFrame>
        <p:nvGraphicFramePr>
          <p:cNvPr id="68" name="表 67"/>
          <p:cNvGraphicFramePr>
            <a:graphicFrameLocks noGrp="1"/>
          </p:cNvGraphicFramePr>
          <p:nvPr/>
        </p:nvGraphicFramePr>
        <p:xfrm>
          <a:off x="16446456" y="4900929"/>
          <a:ext cx="5053704" cy="12274139"/>
        </p:xfrm>
        <a:graphic>
          <a:graphicData uri="http://schemas.openxmlformats.org/drawingml/2006/table">
            <a:tbl>
              <a:tblPr firstRow="1" bandRow="1">
                <a:tableStyleId>{F5AB1C69-6EDB-4FF4-983F-18BD219EF322}</a:tableStyleId>
              </a:tblPr>
              <a:tblGrid>
                <a:gridCol w="3601138"/>
                <a:gridCol w="1452566"/>
              </a:tblGrid>
              <a:tr h="306956">
                <a:tc>
                  <a:txBody>
                    <a:bodyPr/>
                    <a:lstStyle/>
                    <a:p>
                      <a:pPr marL="0" algn="ctr" defTabSz="914400" rtl="0" eaLnBrk="1" fontAlgn="ctr" latinLnBrk="0" hangingPunct="1"/>
                      <a:r>
                        <a:rPr kumimoji="1" lang="en-US" altLang="ja-JP" sz="2000" b="1" i="0" u="none" strike="noStrike" kern="1200" dirty="0" smtClean="0">
                          <a:solidFill>
                            <a:schemeClr val="tx1"/>
                          </a:solidFill>
                          <a:latin typeface="+mn-lt"/>
                          <a:ea typeface="+mn-ea"/>
                          <a:cs typeface="+mn-cs"/>
                        </a:rPr>
                        <a:t>Bacteria</a:t>
                      </a:r>
                      <a:endParaRPr kumimoji="1" lang="ja-JP" altLang="en-US" sz="2000" b="1" i="0" u="none" strike="noStrike" kern="1200" dirty="0">
                        <a:solidFill>
                          <a:schemeClr val="tx1"/>
                        </a:solidFill>
                        <a:latin typeface="+mn-lt"/>
                        <a:ea typeface="+mn-ea"/>
                        <a:cs typeface="+mn-cs"/>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2000" b="1" i="0" u="none" strike="noStrike" kern="1200" dirty="0" smtClean="0">
                          <a:solidFill>
                            <a:schemeClr val="tx1"/>
                          </a:solidFill>
                          <a:latin typeface="+mn-lt"/>
                          <a:ea typeface="+mn-ea"/>
                          <a:cs typeface="+mn-cs"/>
                        </a:rPr>
                        <a:t>cases</a:t>
                      </a:r>
                      <a:endParaRPr kumimoji="1" lang="ja-JP" altLang="en-US" sz="2000" b="1" i="0" u="none" strike="noStrike" kern="1200" dirty="0">
                        <a:solidFill>
                          <a:schemeClr val="tx1"/>
                        </a:solidFill>
                        <a:latin typeface="+mn-lt"/>
                        <a:ea typeface="+mn-ea"/>
                        <a:cs typeface="+mn-cs"/>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a:solidFill>
                            <a:schemeClr val="tx1"/>
                          </a:solidFill>
                        </a:rPr>
                        <a:t>MRSA</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44</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a:solidFill>
                            <a:schemeClr val="tx1"/>
                          </a:solidFill>
                        </a:rPr>
                        <a:t>MSSA</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31</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Corynebacterium</a:t>
                      </a:r>
                      <a:r>
                        <a:rPr lang="en-US" sz="2000" i="1" u="none" strike="noStrike" dirty="0">
                          <a:solidFill>
                            <a:schemeClr val="tx1"/>
                          </a:solidFill>
                        </a:rPr>
                        <a:t> sp</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22</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a:solidFill>
                            <a:schemeClr val="tx1"/>
                          </a:solidFill>
                        </a:rPr>
                        <a:t>Pseudomonas </a:t>
                      </a:r>
                      <a:r>
                        <a:rPr lang="en-US" sz="2000" i="1" u="none" strike="noStrike" dirty="0" err="1">
                          <a:solidFill>
                            <a:schemeClr val="tx1"/>
                          </a:solidFill>
                        </a:rPr>
                        <a:t>aeruginosa</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18</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a:solidFill>
                            <a:schemeClr val="tx1"/>
                          </a:solidFill>
                        </a:rPr>
                        <a:t>Staphylococcus </a:t>
                      </a:r>
                      <a:r>
                        <a:rPr lang="en-US" sz="2000" i="1" u="none" strike="noStrike" dirty="0" err="1">
                          <a:solidFill>
                            <a:schemeClr val="tx1"/>
                          </a:solidFill>
                        </a:rPr>
                        <a:t>epidermidis</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17</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Enterococcus</a:t>
                      </a:r>
                      <a:r>
                        <a:rPr lang="en-US" sz="2000" i="1" u="none" strike="noStrike" dirty="0">
                          <a:solidFill>
                            <a:schemeClr val="tx1"/>
                          </a:solidFill>
                        </a:rPr>
                        <a:t> </a:t>
                      </a:r>
                      <a:r>
                        <a:rPr lang="en-US" sz="2000" i="1" u="none" strike="noStrike" dirty="0" err="1">
                          <a:solidFill>
                            <a:schemeClr val="tx1"/>
                          </a:solidFill>
                        </a:rPr>
                        <a:t>faecalis</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11</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Peptostreptococcus</a:t>
                      </a:r>
                      <a:r>
                        <a:rPr lang="en-US" sz="2000" i="1" u="none" strike="noStrike" dirty="0">
                          <a:solidFill>
                            <a:schemeClr val="tx1"/>
                          </a:solidFill>
                        </a:rPr>
                        <a:t> sp</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8</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l-GR" sz="2000" i="1" u="none" strike="noStrike" dirty="0">
                          <a:solidFill>
                            <a:schemeClr val="tx1"/>
                          </a:solidFill>
                        </a:rPr>
                        <a:t>α-</a:t>
                      </a:r>
                      <a:r>
                        <a:rPr lang="en-US" sz="2000" i="1" u="none" strike="noStrike" dirty="0">
                          <a:solidFill>
                            <a:schemeClr val="tx1"/>
                          </a:solidFill>
                        </a:rPr>
                        <a:t>Streptococcus</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7</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Enterococcus</a:t>
                      </a:r>
                      <a:r>
                        <a:rPr lang="en-US" sz="2000" i="1" u="none" strike="noStrike" dirty="0">
                          <a:solidFill>
                            <a:schemeClr val="tx1"/>
                          </a:solidFill>
                        </a:rPr>
                        <a:t> sp</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7</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Enterobacter</a:t>
                      </a:r>
                      <a:r>
                        <a:rPr lang="en-US" sz="2000" i="1" u="none" strike="noStrike" dirty="0">
                          <a:solidFill>
                            <a:schemeClr val="tx1"/>
                          </a:solidFill>
                        </a:rPr>
                        <a:t> cloacae</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7</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E.coli</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7</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a:solidFill>
                            <a:schemeClr val="tx1"/>
                          </a:solidFill>
                        </a:rPr>
                        <a:t>Streptococcus </a:t>
                      </a:r>
                      <a:r>
                        <a:rPr lang="en-US" sz="2000" i="1" u="none" strike="noStrike" dirty="0" err="1">
                          <a:solidFill>
                            <a:schemeClr val="tx1"/>
                          </a:solidFill>
                        </a:rPr>
                        <a:t>agaractiae</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6</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a:solidFill>
                            <a:schemeClr val="tx1"/>
                          </a:solidFill>
                        </a:rPr>
                        <a:t>MRSE</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altLang="ja-JP" sz="2000" u="none" strike="noStrike" dirty="0">
                          <a:solidFill>
                            <a:schemeClr val="tx1"/>
                          </a:solidFill>
                        </a:rPr>
                        <a:t>6</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Serratia</a:t>
                      </a:r>
                      <a:r>
                        <a:rPr lang="en-US" sz="2000" i="1" u="none" strike="noStrike" dirty="0">
                          <a:solidFill>
                            <a:schemeClr val="tx1"/>
                          </a:solidFill>
                        </a:rPr>
                        <a:t> </a:t>
                      </a:r>
                      <a:r>
                        <a:rPr lang="en-US" sz="2000" i="1" u="none" strike="noStrike" dirty="0" err="1">
                          <a:solidFill>
                            <a:schemeClr val="tx1"/>
                          </a:solidFill>
                        </a:rPr>
                        <a:t>marcescens</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r" fontAlgn="ctr"/>
                      <a:r>
                        <a:rPr lang="en-US" altLang="ja-JP" sz="2000" u="none" strike="noStrike" dirty="0" smtClean="0">
                          <a:solidFill>
                            <a:schemeClr val="tx1"/>
                          </a:solidFill>
                        </a:rPr>
                        <a:t>4</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Klebsiella</a:t>
                      </a:r>
                      <a:r>
                        <a:rPr lang="en-US" sz="2000" i="1" u="none" strike="noStrike" dirty="0">
                          <a:solidFill>
                            <a:schemeClr val="tx1"/>
                          </a:solidFill>
                        </a:rPr>
                        <a:t> </a:t>
                      </a:r>
                      <a:r>
                        <a:rPr lang="en-US" sz="2000" i="1" u="none" strike="noStrike" dirty="0" err="1">
                          <a:solidFill>
                            <a:schemeClr val="tx1"/>
                          </a:solidFill>
                        </a:rPr>
                        <a:t>oxytoca</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a:solidFill>
                            <a:schemeClr val="tx1"/>
                          </a:solidFill>
                        </a:rPr>
                        <a:t>CNS</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err="1">
                          <a:solidFill>
                            <a:schemeClr val="tx1"/>
                          </a:solidFill>
                        </a:rPr>
                        <a:t>Citrobacter</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err="1">
                          <a:solidFill>
                            <a:schemeClr val="tx1"/>
                          </a:solidFill>
                        </a:rPr>
                        <a:t>Stenotrophomonas</a:t>
                      </a:r>
                      <a:r>
                        <a:rPr lang="en-US" sz="2000" i="1" u="none" strike="noStrike" dirty="0">
                          <a:solidFill>
                            <a:schemeClr val="tx1"/>
                          </a:solidFill>
                        </a:rPr>
                        <a:t> </a:t>
                      </a:r>
                      <a:r>
                        <a:rPr lang="en-US" sz="2000" i="1" u="none" strike="noStrike" dirty="0" err="1">
                          <a:solidFill>
                            <a:schemeClr val="tx1"/>
                          </a:solidFill>
                        </a:rPr>
                        <a:t>maltophilia</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4">
                  <a:txBody>
                    <a:bodyPr/>
                    <a:lstStyle/>
                    <a:p>
                      <a:pPr algn="r" fontAlgn="ctr"/>
                      <a:r>
                        <a:rPr lang="en-US" altLang="ja-JP" sz="2000" u="none" strike="noStrike" dirty="0" smtClean="0">
                          <a:solidFill>
                            <a:schemeClr val="tx1"/>
                          </a:solidFill>
                        </a:rPr>
                        <a:t>3</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a:solidFill>
                            <a:schemeClr val="tx1"/>
                          </a:solidFill>
                        </a:rPr>
                        <a:t>Proteus </a:t>
                      </a:r>
                      <a:r>
                        <a:rPr lang="en-US" sz="2000" i="1" u="none" strike="noStrike" dirty="0" err="1">
                          <a:solidFill>
                            <a:schemeClr val="tx1"/>
                          </a:solidFill>
                        </a:rPr>
                        <a:t>vulgaris</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a:solidFill>
                            <a:schemeClr val="tx1"/>
                          </a:solidFill>
                        </a:rPr>
                        <a:t>MRCNS</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err="1">
                          <a:solidFill>
                            <a:schemeClr val="tx1"/>
                          </a:solidFill>
                        </a:rPr>
                        <a:t>Acinetobacter</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l-GR" sz="2000" i="1" u="none" strike="noStrike" dirty="0">
                          <a:solidFill>
                            <a:schemeClr val="tx1"/>
                          </a:solidFill>
                        </a:rPr>
                        <a:t>β-</a:t>
                      </a:r>
                      <a:r>
                        <a:rPr lang="en-US" sz="2000" i="1" u="none" strike="noStrike" dirty="0">
                          <a:solidFill>
                            <a:schemeClr val="tx1"/>
                          </a:solidFill>
                        </a:rPr>
                        <a:t>Streptococcus</a:t>
                      </a:r>
                      <a:endParaRPr lang="en-US" sz="2000" b="0" i="1"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7">
                  <a:txBody>
                    <a:bodyPr/>
                    <a:lstStyle/>
                    <a:p>
                      <a:pPr algn="r" fontAlgn="ctr"/>
                      <a:r>
                        <a:rPr lang="en-US" altLang="ja-JP" sz="2000" u="none" strike="noStrike" dirty="0" smtClean="0">
                          <a:solidFill>
                            <a:schemeClr val="tx1"/>
                          </a:solidFill>
                        </a:rPr>
                        <a:t>2</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956">
                <a:tc>
                  <a:txBody>
                    <a:bodyPr/>
                    <a:lstStyle/>
                    <a:p>
                      <a:pPr algn="l" fontAlgn="ctr"/>
                      <a:r>
                        <a:rPr lang="en-US" sz="2000" i="1" u="none" strike="noStrike" dirty="0" err="1">
                          <a:solidFill>
                            <a:schemeClr val="tx1"/>
                          </a:solidFill>
                        </a:rPr>
                        <a:t>Pasteurella</a:t>
                      </a:r>
                      <a:r>
                        <a:rPr lang="en-US" sz="2000" i="1" u="none" strike="noStrike" dirty="0">
                          <a:solidFill>
                            <a:schemeClr val="tx1"/>
                          </a:solidFill>
                        </a:rPr>
                        <a:t> </a:t>
                      </a:r>
                      <a:r>
                        <a:rPr lang="en-US" sz="2000" i="1" u="none" strike="noStrike" dirty="0" err="1">
                          <a:solidFill>
                            <a:schemeClr val="tx1"/>
                          </a:solidFill>
                        </a:rPr>
                        <a:t>multocida</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err="1">
                          <a:solidFill>
                            <a:schemeClr val="tx1"/>
                          </a:solidFill>
                        </a:rPr>
                        <a:t>Morganella</a:t>
                      </a:r>
                      <a:r>
                        <a:rPr lang="en-US" sz="2000" i="1" u="none" strike="noStrike" dirty="0">
                          <a:solidFill>
                            <a:schemeClr val="tx1"/>
                          </a:solidFill>
                        </a:rPr>
                        <a:t> </a:t>
                      </a:r>
                      <a:r>
                        <a:rPr lang="en-US" sz="2000" i="1" u="none" strike="noStrike" dirty="0" err="1">
                          <a:solidFill>
                            <a:schemeClr val="tx1"/>
                          </a:solidFill>
                        </a:rPr>
                        <a:t>morganii</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err="1">
                          <a:solidFill>
                            <a:schemeClr val="tx1"/>
                          </a:solidFill>
                        </a:rPr>
                        <a:t>Fusobacterium</a:t>
                      </a:r>
                      <a:r>
                        <a:rPr lang="en-US" sz="2000" i="1" u="none" strike="noStrike" dirty="0">
                          <a:solidFill>
                            <a:schemeClr val="tx1"/>
                          </a:solidFill>
                        </a:rPr>
                        <a:t> sp</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err="1">
                          <a:solidFill>
                            <a:schemeClr val="tx1"/>
                          </a:solidFill>
                        </a:rPr>
                        <a:t>Bacteroides</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err="1">
                          <a:solidFill>
                            <a:schemeClr val="tx1"/>
                          </a:solidFill>
                        </a:rPr>
                        <a:t>Alcaligenes</a:t>
                      </a:r>
                      <a:r>
                        <a:rPr lang="en-US" sz="2000" i="1" u="none" strike="noStrike" dirty="0">
                          <a:solidFill>
                            <a:schemeClr val="tx1"/>
                          </a:solidFill>
                        </a:rPr>
                        <a:t> sp</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956">
                <a:tc>
                  <a:txBody>
                    <a:bodyPr/>
                    <a:lstStyle/>
                    <a:p>
                      <a:pPr algn="l" fontAlgn="ctr"/>
                      <a:r>
                        <a:rPr lang="en-US" sz="2000" i="1" u="none" strike="noStrike" dirty="0" err="1">
                          <a:solidFill>
                            <a:schemeClr val="tx1"/>
                          </a:solidFill>
                        </a:rPr>
                        <a:t>Acinetobacter</a:t>
                      </a:r>
                      <a:r>
                        <a:rPr lang="en-US" sz="2000" i="1" u="none" strike="noStrike" dirty="0">
                          <a:solidFill>
                            <a:schemeClr val="tx1"/>
                          </a:solidFill>
                        </a:rPr>
                        <a:t> </a:t>
                      </a:r>
                      <a:r>
                        <a:rPr lang="en-US" sz="2000" i="1" u="none" strike="noStrike" dirty="0" err="1">
                          <a:solidFill>
                            <a:schemeClr val="tx1"/>
                          </a:solidFill>
                        </a:rPr>
                        <a:t>lwoffi</a:t>
                      </a:r>
                      <a:endParaRPr lang="en-US" sz="2000" b="0" i="1" u="none" strike="noStrike" dirty="0">
                        <a:solidFill>
                          <a:schemeClr val="tx1"/>
                        </a:solidFill>
                        <a:latin typeface="+mn-lt"/>
                      </a:endParaRPr>
                    </a:p>
                  </a:txBody>
                  <a:tcPr marL="9300" marR="9300" marT="9300"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rgbClr val="000000"/>
                        </a:solidFill>
                        <a:latin typeface="+mn-lt"/>
                      </a:endParaRPr>
                    </a:p>
                  </a:txBody>
                  <a:tcPr marL="9525" marR="9525" marT="9525" marB="0" anchor="ctr"/>
                </a:tc>
              </a:tr>
              <a:tr h="306584">
                <a:tc>
                  <a:txBody>
                    <a:bodyPr/>
                    <a:lstStyle/>
                    <a:p>
                      <a:pPr algn="l" fontAlgn="ctr"/>
                      <a:r>
                        <a:rPr lang="en-US" sz="2000" i="1" u="none" strike="noStrike" dirty="0">
                          <a:solidFill>
                            <a:schemeClr val="tx1"/>
                          </a:solidFill>
                        </a:rPr>
                        <a:t>Streptococcus </a:t>
                      </a:r>
                      <a:r>
                        <a:rPr lang="en-US" sz="2000" i="1" u="none" strike="noStrike" dirty="0" err="1">
                          <a:solidFill>
                            <a:schemeClr val="tx1"/>
                          </a:solidFill>
                        </a:rPr>
                        <a:t>pyogenes</a:t>
                      </a:r>
                      <a:endParaRPr lang="en-US" sz="2000" b="0" i="1" u="none" strike="noStrike" dirty="0">
                        <a:solidFill>
                          <a:schemeClr val="tx1"/>
                        </a:solidFill>
                        <a:latin typeface="+mn-lt"/>
                      </a:endParaRPr>
                    </a:p>
                  </a:txBody>
                  <a:tcPr marL="8929" marR="8929" marT="8929" marB="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11">
                  <a:txBody>
                    <a:bodyPr/>
                    <a:lstStyle/>
                    <a:p>
                      <a:pPr algn="r" fontAlgn="ctr"/>
                      <a:r>
                        <a:rPr lang="en-US" altLang="ja-JP" sz="2000" b="0" i="0" u="none" strike="noStrike" dirty="0" smtClean="0">
                          <a:solidFill>
                            <a:schemeClr val="tx1"/>
                          </a:solidFill>
                          <a:latin typeface="+mn-lt"/>
                        </a:rPr>
                        <a:t>1</a:t>
                      </a:r>
                      <a:endParaRPr lang="en-US" altLang="ja-JP" sz="2000" b="0" i="0" u="none" strike="noStrike" dirty="0">
                        <a:solidFill>
                          <a:schemeClr val="tx1"/>
                        </a:solidFill>
                        <a:latin typeface="+mn-lt"/>
                      </a:endParaRPr>
                    </a:p>
                  </a:txBody>
                  <a:tcPr marL="9300" marR="9300" marT="9300" marB="0"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6584">
                <a:tc>
                  <a:txBody>
                    <a:bodyPr/>
                    <a:lstStyle/>
                    <a:p>
                      <a:pPr algn="l" fontAlgn="ctr"/>
                      <a:r>
                        <a:rPr lang="en-US" sz="2000" i="1" u="none" strike="noStrike" dirty="0">
                          <a:solidFill>
                            <a:schemeClr val="tx1"/>
                          </a:solidFill>
                        </a:rPr>
                        <a:t>Streptococcus </a:t>
                      </a:r>
                      <a:r>
                        <a:rPr lang="en-US" sz="2000" i="1" u="none" strike="noStrike" dirty="0" err="1">
                          <a:solidFill>
                            <a:schemeClr val="tx1"/>
                          </a:solidFill>
                        </a:rPr>
                        <a:t>constellatus</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a:solidFill>
                            <a:schemeClr val="tx1"/>
                          </a:solidFill>
                        </a:rPr>
                        <a:t>Staphylococcus sp</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a:solidFill>
                            <a:schemeClr val="tx1"/>
                          </a:solidFill>
                        </a:rPr>
                        <a:t>Staphylococcus </a:t>
                      </a:r>
                      <a:r>
                        <a:rPr lang="en-US" sz="2000" i="1" u="none" strike="noStrike" dirty="0" err="1">
                          <a:solidFill>
                            <a:schemeClr val="tx1"/>
                          </a:solidFill>
                        </a:rPr>
                        <a:t>schleiferi</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a:solidFill>
                            <a:schemeClr val="tx1"/>
                          </a:solidFill>
                        </a:rPr>
                        <a:t>Staphylococcus </a:t>
                      </a:r>
                      <a:r>
                        <a:rPr lang="en-US" sz="2000" i="1" u="none" strike="noStrike" dirty="0" err="1">
                          <a:solidFill>
                            <a:schemeClr val="tx1"/>
                          </a:solidFill>
                        </a:rPr>
                        <a:t>haemolyticus</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a:solidFill>
                            <a:schemeClr val="tx1"/>
                          </a:solidFill>
                        </a:rPr>
                        <a:t>Staphylococcus </a:t>
                      </a:r>
                      <a:r>
                        <a:rPr lang="en-US" sz="2000" i="1" u="none" strike="noStrike" dirty="0" err="1">
                          <a:solidFill>
                            <a:schemeClr val="tx1"/>
                          </a:solidFill>
                        </a:rPr>
                        <a:t>auricularis</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a:solidFill>
                            <a:schemeClr val="tx1"/>
                          </a:solidFill>
                        </a:rPr>
                        <a:t>Pseudomonas </a:t>
                      </a:r>
                      <a:r>
                        <a:rPr lang="en-US" sz="2000" i="1" u="none" strike="noStrike" dirty="0" err="1">
                          <a:solidFill>
                            <a:schemeClr val="tx1"/>
                          </a:solidFill>
                        </a:rPr>
                        <a:t>stutzeri</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a:solidFill>
                            <a:schemeClr val="tx1"/>
                          </a:solidFill>
                        </a:rPr>
                        <a:t>Pseudomonas sp</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err="1">
                          <a:solidFill>
                            <a:schemeClr val="tx1"/>
                          </a:solidFill>
                        </a:rPr>
                        <a:t>Providencia</a:t>
                      </a:r>
                      <a:r>
                        <a:rPr lang="en-US" sz="2000" i="1" u="none" strike="noStrike" dirty="0">
                          <a:solidFill>
                            <a:schemeClr val="tx1"/>
                          </a:solidFill>
                        </a:rPr>
                        <a:t> </a:t>
                      </a:r>
                      <a:r>
                        <a:rPr lang="en-US" sz="2000" i="1" u="none" strike="noStrike" dirty="0" err="1">
                          <a:solidFill>
                            <a:schemeClr val="tx1"/>
                          </a:solidFill>
                        </a:rPr>
                        <a:t>rettgeri</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err="1">
                          <a:solidFill>
                            <a:schemeClr val="tx1"/>
                          </a:solidFill>
                        </a:rPr>
                        <a:t>Prevotella</a:t>
                      </a:r>
                      <a:r>
                        <a:rPr lang="en-US" sz="2000" i="1" u="none" strike="noStrike" dirty="0">
                          <a:solidFill>
                            <a:schemeClr val="tx1"/>
                          </a:solidFill>
                        </a:rPr>
                        <a:t> sp</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584">
                <a:tc>
                  <a:txBody>
                    <a:bodyPr/>
                    <a:lstStyle/>
                    <a:p>
                      <a:pPr algn="l" fontAlgn="ctr"/>
                      <a:r>
                        <a:rPr lang="en-US" sz="2000" i="1" u="none" strike="noStrike" dirty="0" err="1">
                          <a:solidFill>
                            <a:schemeClr val="tx1"/>
                          </a:solidFill>
                        </a:rPr>
                        <a:t>Pantoea</a:t>
                      </a:r>
                      <a:r>
                        <a:rPr lang="en-US" sz="2000" i="1" u="none" strike="noStrike" dirty="0">
                          <a:solidFill>
                            <a:schemeClr val="tx1"/>
                          </a:solidFill>
                        </a:rPr>
                        <a:t> </a:t>
                      </a:r>
                      <a:r>
                        <a:rPr lang="en-US" sz="2000" i="1" u="none" strike="noStrike" dirty="0" err="1">
                          <a:solidFill>
                            <a:schemeClr val="tx1"/>
                          </a:solidFill>
                        </a:rPr>
                        <a:t>agglomerans</a:t>
                      </a:r>
                      <a:endParaRPr lang="en-US" sz="2000" b="0" i="1" u="none" strike="noStrike" dirty="0">
                        <a:solidFill>
                          <a:schemeClr val="tx1"/>
                        </a:solidFill>
                        <a:latin typeface="+mn-lt"/>
                      </a:endParaRPr>
                    </a:p>
                  </a:txBody>
                  <a:tcPr marL="8929" marR="8929" marT="8929"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fontAlgn="ctr"/>
                      <a:endParaRPr lang="en-US" altLang="ja-JP" sz="2000" b="0" i="0" u="none" strike="noStrike" dirty="0">
                        <a:solidFill>
                          <a:schemeClr val="tx1"/>
                        </a:solidFill>
                        <a:latin typeface="+mn-lt"/>
                      </a:endParaRPr>
                    </a:p>
                  </a:txBody>
                  <a:tcPr marL="9525" marR="9525" marT="9525" marB="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70" name="直線コネクタ 69"/>
          <p:cNvCxnSpPr/>
          <p:nvPr/>
        </p:nvCxnSpPr>
        <p:spPr>
          <a:xfrm>
            <a:off x="15925728" y="4581056"/>
            <a:ext cx="0" cy="15659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3" name="グラフ 72"/>
          <p:cNvGraphicFramePr/>
          <p:nvPr/>
        </p:nvGraphicFramePr>
        <p:xfrm>
          <a:off x="22655785" y="4283192"/>
          <a:ext cx="9549079" cy="5777594"/>
        </p:xfrm>
        <a:graphic>
          <a:graphicData uri="http://schemas.openxmlformats.org/drawingml/2006/chart">
            <c:chart xmlns:c="http://schemas.openxmlformats.org/drawingml/2006/chart" xmlns:r="http://schemas.openxmlformats.org/officeDocument/2006/relationships" r:id="rId4"/>
          </a:graphicData>
        </a:graphic>
      </p:graphicFrame>
      <p:cxnSp>
        <p:nvCxnSpPr>
          <p:cNvPr id="74" name="直線コネクタ 73"/>
          <p:cNvCxnSpPr/>
          <p:nvPr/>
        </p:nvCxnSpPr>
        <p:spPr>
          <a:xfrm>
            <a:off x="26373034" y="4900929"/>
            <a:ext cx="0" cy="2808030"/>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下矢印 74"/>
          <p:cNvSpPr/>
          <p:nvPr/>
        </p:nvSpPr>
        <p:spPr>
          <a:xfrm>
            <a:off x="25418755" y="6319617"/>
            <a:ext cx="281209" cy="281209"/>
          </a:xfrm>
          <a:prstGeom prst="down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44"/>
          </a:p>
        </p:txBody>
      </p:sp>
      <p:sp>
        <p:nvSpPr>
          <p:cNvPr id="77" name="テキスト ボックス 76"/>
          <p:cNvSpPr txBox="1"/>
          <p:nvPr/>
        </p:nvSpPr>
        <p:spPr>
          <a:xfrm>
            <a:off x="31616944" y="9835421"/>
            <a:ext cx="817853" cy="452881"/>
          </a:xfrm>
          <a:prstGeom prst="rect">
            <a:avLst/>
          </a:prstGeom>
          <a:noFill/>
        </p:spPr>
        <p:txBody>
          <a:bodyPr wrap="none" rtlCol="0">
            <a:spAutoFit/>
          </a:bodyPr>
          <a:lstStyle/>
          <a:p>
            <a:r>
              <a:rPr kumimoji="1" lang="en-US" altLang="ja-JP" sz="2343" dirty="0"/>
              <a:t>cases</a:t>
            </a:r>
            <a:endParaRPr kumimoji="1" lang="ja-JP" altLang="en-US" sz="2343" dirty="0"/>
          </a:p>
        </p:txBody>
      </p:sp>
      <p:sp>
        <p:nvSpPr>
          <p:cNvPr id="78" name="テキスト ボックス 77"/>
          <p:cNvSpPr txBox="1"/>
          <p:nvPr/>
        </p:nvSpPr>
        <p:spPr>
          <a:xfrm>
            <a:off x="22581390" y="7330165"/>
            <a:ext cx="1991035" cy="450730"/>
          </a:xfrm>
          <a:prstGeom prst="rect">
            <a:avLst/>
          </a:prstGeom>
          <a:noFill/>
        </p:spPr>
        <p:txBody>
          <a:bodyPr wrap="none" rtlCol="0">
            <a:spAutoFit/>
          </a:bodyPr>
          <a:lstStyle/>
          <a:p>
            <a:r>
              <a:rPr kumimoji="1" lang="en-US" altLang="ja-JP" sz="2343" dirty="0">
                <a:solidFill>
                  <a:srgbClr val="FFC000"/>
                </a:solidFill>
              </a:rPr>
              <a:t>(Serious cases)</a:t>
            </a:r>
            <a:endParaRPr kumimoji="1" lang="ja-JP" altLang="en-US" sz="2343" dirty="0">
              <a:solidFill>
                <a:srgbClr val="FFC000"/>
              </a:solidFill>
            </a:endParaRPr>
          </a:p>
        </p:txBody>
      </p:sp>
      <p:sp>
        <p:nvSpPr>
          <p:cNvPr id="79" name="タイトル 1"/>
          <p:cNvSpPr txBox="1">
            <a:spLocks/>
          </p:cNvSpPr>
          <p:nvPr/>
        </p:nvSpPr>
        <p:spPr>
          <a:xfrm>
            <a:off x="22317434" y="3826226"/>
            <a:ext cx="4915435" cy="913930"/>
          </a:xfrm>
          <a:prstGeom prst="rect">
            <a:avLst/>
          </a:prstGeom>
        </p:spPr>
        <p:txBody>
          <a:bodyPr vert="horz" lIns="89274" tIns="44637" rIns="89274" bIns="44637" rtlCol="0" anchor="ctr">
            <a:normAutofit/>
          </a:bodyPr>
          <a:lstStyle/>
          <a:p>
            <a:pPr defTabSz="892735">
              <a:spcBef>
                <a:spcPct val="0"/>
              </a:spcBef>
              <a:defRPr/>
            </a:pPr>
            <a:r>
              <a:rPr kumimoji="1" lang="en-US" altLang="ja-JP" sz="4296" dirty="0">
                <a:solidFill>
                  <a:schemeClr val="tx2"/>
                </a:solidFill>
                <a:latin typeface="Cambria" pitchFamily="18" charset="0"/>
                <a:ea typeface="+mj-ea"/>
                <a:cs typeface="+mj-cs"/>
              </a:rPr>
              <a:t>Treatment result</a:t>
            </a:r>
            <a:endParaRPr kumimoji="1" lang="ja-JP" altLang="en-US" sz="4296" dirty="0">
              <a:solidFill>
                <a:schemeClr val="tx2"/>
              </a:solidFill>
              <a:latin typeface="Cambria" pitchFamily="18" charset="0"/>
              <a:ea typeface="+mj-ea"/>
              <a:cs typeface="+mj-cs"/>
            </a:endParaRPr>
          </a:p>
        </p:txBody>
      </p:sp>
      <p:cxnSp>
        <p:nvCxnSpPr>
          <p:cNvPr id="80" name="直線コネクタ 79"/>
          <p:cNvCxnSpPr/>
          <p:nvPr/>
        </p:nvCxnSpPr>
        <p:spPr>
          <a:xfrm>
            <a:off x="22132518" y="4543574"/>
            <a:ext cx="0" cy="15659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1" name="表 80"/>
          <p:cNvGraphicFramePr>
            <a:graphicFrameLocks noGrp="1"/>
          </p:cNvGraphicFramePr>
          <p:nvPr/>
        </p:nvGraphicFramePr>
        <p:xfrm>
          <a:off x="22750157" y="10246993"/>
          <a:ext cx="7429713" cy="2572017"/>
        </p:xfrm>
        <a:graphic>
          <a:graphicData uri="http://schemas.openxmlformats.org/drawingml/2006/table">
            <a:tbl>
              <a:tblPr firstRow="1" bandRow="1">
                <a:tableStyleId>{5C22544A-7EE6-4342-B048-85BDC9FD1C3A}</a:tableStyleId>
              </a:tblPr>
              <a:tblGrid>
                <a:gridCol w="3324961"/>
                <a:gridCol w="1210779"/>
                <a:gridCol w="1586700"/>
                <a:gridCol w="1307272"/>
              </a:tblGrid>
              <a:tr h="505991">
                <a:tc>
                  <a:txBody>
                    <a:bodyPr/>
                    <a:lstStyle/>
                    <a:p>
                      <a:pPr algn="ctr"/>
                      <a:endParaRPr kumimoji="1" lang="ja-JP" altLang="en-US" sz="2700" dirty="0">
                        <a:solidFill>
                          <a:schemeClr val="tx1"/>
                        </a:solidFill>
                        <a:latin typeface="+mj-lt"/>
                      </a:endParaRPr>
                    </a:p>
                  </a:txBody>
                  <a:tcPr marL="89274" marR="89274" marT="44637" marB="44637">
                    <a:lnL w="12700" cmpd="sng">
                      <a:noFill/>
                    </a:lnL>
                    <a:lnR w="635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700" dirty="0" smtClean="0">
                          <a:solidFill>
                            <a:schemeClr val="tx1"/>
                          </a:solidFill>
                          <a:latin typeface="+mj-lt"/>
                        </a:rPr>
                        <a:t>Total</a:t>
                      </a:r>
                      <a:endParaRPr kumimoji="1" lang="ja-JP" altLang="en-US" sz="2700" dirty="0">
                        <a:solidFill>
                          <a:schemeClr val="tx1"/>
                        </a:solidFill>
                        <a:latin typeface="+mj-lt"/>
                      </a:endParaRPr>
                    </a:p>
                  </a:txBody>
                  <a:tcPr marL="89274" marR="89274" marT="44637" marB="44637">
                    <a:lnL w="6350" cap="flat" cmpd="sng" algn="ctr">
                      <a:solidFill>
                        <a:schemeClr val="tx1"/>
                      </a:solidFill>
                      <a:prstDash val="sysDashDot"/>
                      <a:round/>
                      <a:headEnd type="none" w="med" len="med"/>
                      <a:tailEnd type="none" w="med" len="med"/>
                    </a:lnL>
                    <a:lnR w="635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700" dirty="0" smtClean="0">
                          <a:solidFill>
                            <a:schemeClr val="tx1"/>
                          </a:solidFill>
                          <a:latin typeface="+mj-lt"/>
                        </a:rPr>
                        <a:t>Good</a:t>
                      </a:r>
                      <a:endParaRPr kumimoji="1" lang="ja-JP" altLang="en-US" sz="2700" dirty="0">
                        <a:solidFill>
                          <a:schemeClr val="tx1"/>
                        </a:solidFill>
                        <a:latin typeface="+mj-lt"/>
                      </a:endParaRPr>
                    </a:p>
                  </a:txBody>
                  <a:tcPr marL="89274" marR="89274" marT="44637" marB="44637">
                    <a:lnL w="6350" cap="flat" cmpd="sng" algn="ctr">
                      <a:solidFill>
                        <a:schemeClr val="tx1"/>
                      </a:solidFill>
                      <a:prstDash val="sys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700" dirty="0" smtClean="0">
                          <a:solidFill>
                            <a:schemeClr val="tx1"/>
                          </a:solidFill>
                          <a:latin typeface="+mj-lt"/>
                        </a:rPr>
                        <a:t>Poor</a:t>
                      </a:r>
                      <a:endParaRPr kumimoji="1" lang="ja-JP" altLang="en-US" sz="2700" dirty="0">
                        <a:solidFill>
                          <a:schemeClr val="tx1"/>
                        </a:solidFill>
                        <a:latin typeface="+mj-lt"/>
                      </a:endParaRPr>
                    </a:p>
                  </a:txBody>
                  <a:tcPr marL="89274" marR="89274" marT="44637" marB="4463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33013">
                <a:tc>
                  <a:txBody>
                    <a:bodyPr/>
                    <a:lstStyle/>
                    <a:p>
                      <a:r>
                        <a:rPr kumimoji="1" lang="en-US" altLang="ja-JP" sz="2700" dirty="0" smtClean="0">
                          <a:solidFill>
                            <a:schemeClr val="tx1"/>
                          </a:solidFill>
                          <a:latin typeface="+mj-lt"/>
                        </a:rPr>
                        <a:t>HBOT</a:t>
                      </a:r>
                      <a:endParaRPr kumimoji="1" lang="ja-JP" altLang="en-US" sz="2700" dirty="0">
                        <a:solidFill>
                          <a:schemeClr val="tx1"/>
                        </a:solidFill>
                        <a:latin typeface="+mj-lt"/>
                      </a:endParaRPr>
                    </a:p>
                  </a:txBody>
                  <a:tcPr marL="89274" marR="89274" marT="44637" marB="44637" anchor="ctr">
                    <a:lnL w="12700" cmpd="sng">
                      <a:noFill/>
                    </a:lnL>
                    <a:lnR w="635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700" dirty="0" smtClean="0">
                          <a:solidFill>
                            <a:schemeClr val="tx1"/>
                          </a:solidFill>
                          <a:latin typeface="+mj-lt"/>
                        </a:rPr>
                        <a:t>270</a:t>
                      </a:r>
                    </a:p>
                    <a:p>
                      <a:pPr algn="r"/>
                      <a:r>
                        <a:rPr kumimoji="1" lang="en-US" altLang="ja-JP" sz="2700" dirty="0" smtClean="0">
                          <a:solidFill>
                            <a:srgbClr val="00FFFF"/>
                          </a:solidFill>
                          <a:latin typeface="+mj-lt"/>
                        </a:rPr>
                        <a:t>72.8%</a:t>
                      </a:r>
                      <a:endParaRPr kumimoji="1" lang="ja-JP" altLang="en-US" sz="2700" dirty="0">
                        <a:solidFill>
                          <a:srgbClr val="00FFFF"/>
                        </a:solidFill>
                        <a:latin typeface="+mj-lt"/>
                      </a:endParaRPr>
                    </a:p>
                  </a:txBody>
                  <a:tcPr marL="89274" marR="89274" marT="44637" marB="44637" anchor="ctr">
                    <a:lnL w="6350" cap="flat" cmpd="sng" algn="ctr">
                      <a:solidFill>
                        <a:schemeClr val="tx1"/>
                      </a:solidFill>
                      <a:prstDash val="sysDashDot"/>
                      <a:round/>
                      <a:headEnd type="none" w="med" len="med"/>
                      <a:tailEnd type="none" w="med" len="med"/>
                    </a:lnL>
                    <a:lnR w="635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700" dirty="0" smtClean="0">
                          <a:solidFill>
                            <a:schemeClr val="tx1"/>
                          </a:solidFill>
                          <a:latin typeface="+mj-lt"/>
                        </a:rPr>
                        <a:t>249</a:t>
                      </a:r>
                    </a:p>
                    <a:p>
                      <a:pPr algn="r"/>
                      <a:r>
                        <a:rPr kumimoji="1" lang="en-US" altLang="ja-JP" sz="2700" dirty="0" smtClean="0">
                          <a:solidFill>
                            <a:schemeClr val="tx2">
                              <a:lumMod val="60000"/>
                              <a:lumOff val="40000"/>
                            </a:schemeClr>
                          </a:solidFill>
                          <a:latin typeface="+mj-lt"/>
                        </a:rPr>
                        <a:t>92.2%</a:t>
                      </a:r>
                      <a:endParaRPr kumimoji="1" lang="ja-JP" altLang="en-US" sz="2700" dirty="0">
                        <a:solidFill>
                          <a:schemeClr val="tx2">
                            <a:lumMod val="60000"/>
                            <a:lumOff val="40000"/>
                          </a:schemeClr>
                        </a:solidFill>
                        <a:latin typeface="+mj-lt"/>
                      </a:endParaRPr>
                    </a:p>
                  </a:txBody>
                  <a:tcPr marL="89274" marR="89274" marT="44637" marB="44637" anchor="ctr">
                    <a:lnL w="6350" cap="flat" cmpd="sng" algn="ctr">
                      <a:solidFill>
                        <a:schemeClr val="tx1"/>
                      </a:solidFill>
                      <a:prstDash val="sys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700" dirty="0" smtClean="0">
                          <a:solidFill>
                            <a:schemeClr val="tx1"/>
                          </a:solidFill>
                          <a:latin typeface="+mj-lt"/>
                        </a:rPr>
                        <a:t>21</a:t>
                      </a:r>
                    </a:p>
                    <a:p>
                      <a:pPr algn="r"/>
                      <a:r>
                        <a:rPr kumimoji="1" lang="en-US" altLang="ja-JP" sz="2700" dirty="0" smtClean="0">
                          <a:solidFill>
                            <a:schemeClr val="tx2">
                              <a:lumMod val="60000"/>
                              <a:lumOff val="40000"/>
                            </a:schemeClr>
                          </a:solidFill>
                          <a:latin typeface="+mj-lt"/>
                        </a:rPr>
                        <a:t>7.8%</a:t>
                      </a:r>
                      <a:endParaRPr kumimoji="1" lang="ja-JP" altLang="en-US" sz="2700" dirty="0">
                        <a:solidFill>
                          <a:schemeClr val="tx2">
                            <a:lumMod val="60000"/>
                            <a:lumOff val="40000"/>
                          </a:schemeClr>
                        </a:solidFill>
                        <a:latin typeface="+mj-lt"/>
                      </a:endParaRPr>
                    </a:p>
                  </a:txBody>
                  <a:tcPr marL="89274" marR="89274" marT="44637" marB="4463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1033013">
                <a:tc>
                  <a:txBody>
                    <a:bodyPr/>
                    <a:lstStyle/>
                    <a:p>
                      <a:r>
                        <a:rPr kumimoji="1" lang="en-US" altLang="ja-JP" sz="2700" dirty="0" smtClean="0">
                          <a:solidFill>
                            <a:schemeClr val="tx1"/>
                          </a:solidFill>
                          <a:latin typeface="+mj-lt"/>
                        </a:rPr>
                        <a:t>HBOT plus irrigation</a:t>
                      </a:r>
                      <a:endParaRPr kumimoji="1" lang="ja-JP" altLang="en-US" sz="2700" dirty="0">
                        <a:solidFill>
                          <a:schemeClr val="tx1"/>
                        </a:solidFill>
                        <a:latin typeface="+mj-lt"/>
                      </a:endParaRPr>
                    </a:p>
                  </a:txBody>
                  <a:tcPr marL="89274" marR="89274" marT="44637" marB="44637" anchor="ctr">
                    <a:lnL w="12700" cmpd="sng">
                      <a:noFill/>
                    </a:lnL>
                    <a:lnR w="6350" cap="flat" cmpd="sng" algn="ctr">
                      <a:solidFill>
                        <a:schemeClr val="tx1"/>
                      </a:solidFill>
                      <a:prstDash val="sysDash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700" dirty="0" smtClean="0">
                          <a:solidFill>
                            <a:schemeClr val="tx1"/>
                          </a:solidFill>
                          <a:latin typeface="+mj-lt"/>
                        </a:rPr>
                        <a:t>101</a:t>
                      </a:r>
                    </a:p>
                    <a:p>
                      <a:pPr algn="r"/>
                      <a:r>
                        <a:rPr kumimoji="1" lang="en-US" altLang="ja-JP" sz="2700" dirty="0" smtClean="0">
                          <a:solidFill>
                            <a:srgbClr val="00FFFF"/>
                          </a:solidFill>
                          <a:latin typeface="+mj-lt"/>
                        </a:rPr>
                        <a:t>27.2%</a:t>
                      </a:r>
                      <a:endParaRPr kumimoji="1" lang="ja-JP" altLang="en-US" sz="2700" dirty="0">
                        <a:solidFill>
                          <a:srgbClr val="00FFFF"/>
                        </a:solidFill>
                        <a:latin typeface="+mj-lt"/>
                      </a:endParaRPr>
                    </a:p>
                  </a:txBody>
                  <a:tcPr marL="89274" marR="89274" marT="44637" marB="44637" anchor="ctr">
                    <a:lnL w="6350" cap="flat" cmpd="sng" algn="ctr">
                      <a:solidFill>
                        <a:schemeClr val="tx1"/>
                      </a:solidFill>
                      <a:prstDash val="sysDashDot"/>
                      <a:round/>
                      <a:headEnd type="none" w="med" len="med"/>
                      <a:tailEnd type="none" w="med" len="med"/>
                    </a:lnL>
                    <a:lnR w="6350" cap="flat" cmpd="sng" algn="ctr">
                      <a:solidFill>
                        <a:schemeClr val="tx1"/>
                      </a:solidFill>
                      <a:prstDash val="sysDash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700" dirty="0" smtClean="0">
                          <a:solidFill>
                            <a:schemeClr val="tx1"/>
                          </a:solidFill>
                          <a:latin typeface="+mj-lt"/>
                        </a:rPr>
                        <a:t>97</a:t>
                      </a:r>
                    </a:p>
                    <a:p>
                      <a:pPr algn="r"/>
                      <a:r>
                        <a:rPr kumimoji="1" lang="en-US" altLang="ja-JP" sz="2700" dirty="0" smtClean="0">
                          <a:solidFill>
                            <a:schemeClr val="tx2">
                              <a:lumMod val="60000"/>
                              <a:lumOff val="40000"/>
                            </a:schemeClr>
                          </a:solidFill>
                          <a:latin typeface="+mj-lt"/>
                        </a:rPr>
                        <a:t>96.0%</a:t>
                      </a:r>
                      <a:endParaRPr kumimoji="1" lang="ja-JP" altLang="en-US" sz="2700" dirty="0">
                        <a:solidFill>
                          <a:schemeClr val="tx2">
                            <a:lumMod val="60000"/>
                            <a:lumOff val="40000"/>
                          </a:schemeClr>
                        </a:solidFill>
                        <a:latin typeface="+mj-lt"/>
                      </a:endParaRPr>
                    </a:p>
                  </a:txBody>
                  <a:tcPr marL="89274" marR="89274" marT="44637" marB="44637" anchor="ctr">
                    <a:lnL w="6350" cap="flat" cmpd="sng" algn="ctr">
                      <a:solidFill>
                        <a:schemeClr val="tx1"/>
                      </a:solidFill>
                      <a:prstDash val="sysDash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700" dirty="0" smtClean="0">
                          <a:solidFill>
                            <a:schemeClr val="tx1"/>
                          </a:solidFill>
                          <a:latin typeface="+mj-lt"/>
                        </a:rPr>
                        <a:t>4</a:t>
                      </a:r>
                    </a:p>
                    <a:p>
                      <a:pPr algn="r"/>
                      <a:r>
                        <a:rPr kumimoji="1" lang="en-US" altLang="ja-JP" sz="2700" dirty="0" smtClean="0">
                          <a:solidFill>
                            <a:schemeClr val="tx2">
                              <a:lumMod val="60000"/>
                              <a:lumOff val="40000"/>
                            </a:schemeClr>
                          </a:solidFill>
                          <a:latin typeface="+mj-lt"/>
                        </a:rPr>
                        <a:t>4.0%</a:t>
                      </a:r>
                      <a:endParaRPr kumimoji="1" lang="ja-JP" altLang="en-US" sz="2700" dirty="0">
                        <a:solidFill>
                          <a:schemeClr val="tx2">
                            <a:lumMod val="60000"/>
                            <a:lumOff val="40000"/>
                          </a:schemeClr>
                        </a:solidFill>
                        <a:latin typeface="+mj-lt"/>
                      </a:endParaRPr>
                    </a:p>
                  </a:txBody>
                  <a:tcPr marL="89274" marR="89274" marT="44637" marB="44637"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2" name="テキスト ボックス 81"/>
          <p:cNvSpPr txBox="1"/>
          <p:nvPr/>
        </p:nvSpPr>
        <p:spPr>
          <a:xfrm>
            <a:off x="25897269" y="12843844"/>
            <a:ext cx="4259499" cy="513089"/>
          </a:xfrm>
          <a:prstGeom prst="rect">
            <a:avLst/>
          </a:prstGeom>
          <a:noFill/>
        </p:spPr>
        <p:txBody>
          <a:bodyPr wrap="none" rtlCol="0">
            <a:spAutoFit/>
          </a:bodyPr>
          <a:lstStyle/>
          <a:p>
            <a:r>
              <a:rPr lang="en-US" altLang="ja-JP" sz="2734" dirty="0">
                <a:solidFill>
                  <a:srgbClr val="FF9999"/>
                </a:solidFill>
              </a:rPr>
              <a:t>p=0.19, N.S.  Chi-square test</a:t>
            </a:r>
            <a:endParaRPr kumimoji="1" lang="ja-JP" altLang="en-US" sz="2734" dirty="0">
              <a:solidFill>
                <a:srgbClr val="FF9999"/>
              </a:solidFill>
            </a:endParaRPr>
          </a:p>
        </p:txBody>
      </p:sp>
      <p:sp>
        <p:nvSpPr>
          <p:cNvPr id="83" name="テキスト ボックス 82"/>
          <p:cNvSpPr txBox="1"/>
          <p:nvPr/>
        </p:nvSpPr>
        <p:spPr>
          <a:xfrm>
            <a:off x="30753042" y="10395783"/>
            <a:ext cx="5328542" cy="2614229"/>
          </a:xfrm>
          <a:prstGeom prst="rect">
            <a:avLst/>
          </a:prstGeom>
          <a:noFill/>
        </p:spPr>
        <p:txBody>
          <a:bodyPr wrap="square" rtlCol="0">
            <a:spAutoFit/>
          </a:bodyPr>
          <a:lstStyle/>
          <a:p>
            <a:pPr algn="just"/>
            <a:r>
              <a:rPr lang="en-US" altLang="ja-JP" sz="2734" dirty="0">
                <a:latin typeface="Cambria" pitchFamily="18" charset="0"/>
              </a:rPr>
              <a:t>Although s</a:t>
            </a:r>
            <a:r>
              <a:rPr kumimoji="1" lang="en-US" altLang="ja-JP" sz="2734" dirty="0">
                <a:latin typeface="Cambria" pitchFamily="18" charset="0"/>
              </a:rPr>
              <a:t>ignificant difference was not seen in chi-square test, we think that irrigation plus group is more effective because the comparison of population is difference. </a:t>
            </a:r>
            <a:endParaRPr kumimoji="1" lang="ja-JP" altLang="en-US" sz="2734" dirty="0">
              <a:latin typeface="Cambria" pitchFamily="18" charset="0"/>
            </a:endParaRPr>
          </a:p>
        </p:txBody>
      </p:sp>
      <p:graphicFrame>
        <p:nvGraphicFramePr>
          <p:cNvPr id="84" name="表 83"/>
          <p:cNvGraphicFramePr>
            <a:graphicFrameLocks noGrp="1"/>
          </p:cNvGraphicFramePr>
          <p:nvPr/>
        </p:nvGraphicFramePr>
        <p:xfrm>
          <a:off x="22818744" y="14365664"/>
          <a:ext cx="8888634" cy="2754322"/>
        </p:xfrm>
        <a:graphic>
          <a:graphicData uri="http://schemas.openxmlformats.org/drawingml/2006/table">
            <a:tbl>
              <a:tblPr firstRow="1" bandRow="1">
                <a:tableStyleId>{5C22544A-7EE6-4342-B048-85BDC9FD1C3A}</a:tableStyleId>
              </a:tblPr>
              <a:tblGrid>
                <a:gridCol w="4697735"/>
                <a:gridCol w="1363367"/>
                <a:gridCol w="1363367"/>
                <a:gridCol w="1464165"/>
              </a:tblGrid>
              <a:tr h="492185">
                <a:tc>
                  <a:txBody>
                    <a:bodyPr/>
                    <a:lstStyle/>
                    <a:p>
                      <a:pPr algn="ctr"/>
                      <a:endParaRPr kumimoji="1" lang="ja-JP" altLang="en-US" sz="2300" dirty="0">
                        <a:solidFill>
                          <a:srgbClr val="00FFFF"/>
                        </a:solidFill>
                        <a:latin typeface="+mj-lt"/>
                      </a:endParaRPr>
                    </a:p>
                  </a:txBody>
                  <a:tcPr marL="89274" marR="89274" marT="44637" marB="4463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300" dirty="0" smtClean="0">
                          <a:solidFill>
                            <a:srgbClr val="00FFFF"/>
                          </a:solidFill>
                          <a:latin typeface="+mj-lt"/>
                        </a:rPr>
                        <a:t>Good</a:t>
                      </a:r>
                      <a:endParaRPr kumimoji="1" lang="ja-JP" altLang="en-US" sz="2300" dirty="0">
                        <a:solidFill>
                          <a:srgbClr val="00FFFF"/>
                        </a:solidFill>
                        <a:latin typeface="+mj-lt"/>
                      </a:endParaRPr>
                    </a:p>
                  </a:txBody>
                  <a:tcPr marL="89274" marR="89274" marT="44637" marB="44637" anchor="ct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300" dirty="0" smtClean="0">
                          <a:solidFill>
                            <a:srgbClr val="00FFFF"/>
                          </a:solidFill>
                          <a:latin typeface="+mj-lt"/>
                        </a:rPr>
                        <a:t>Poor</a:t>
                      </a:r>
                      <a:endParaRPr kumimoji="1" lang="ja-JP" altLang="en-US" sz="2300" dirty="0">
                        <a:solidFill>
                          <a:srgbClr val="00FFFF"/>
                        </a:solidFill>
                        <a:latin typeface="+mj-lt"/>
                      </a:endParaRPr>
                    </a:p>
                  </a:txBody>
                  <a:tcPr marL="89274" marR="89274" marT="44637" marB="44637"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300" dirty="0" smtClean="0">
                          <a:solidFill>
                            <a:srgbClr val="00FFFF"/>
                          </a:solidFill>
                          <a:latin typeface="+mj-lt"/>
                        </a:rPr>
                        <a:t>Total</a:t>
                      </a:r>
                      <a:endParaRPr kumimoji="1" lang="ja-JP" altLang="en-US" sz="2300" dirty="0">
                        <a:solidFill>
                          <a:srgbClr val="00FFFF"/>
                        </a:solidFill>
                        <a:latin typeface="+mj-lt"/>
                      </a:endParaRPr>
                    </a:p>
                  </a:txBody>
                  <a:tcPr marL="89274" marR="89274" marT="44637" marB="44637" anchor="ctr">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82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err="1" smtClean="0">
                          <a:solidFill>
                            <a:schemeClr val="tx1"/>
                          </a:solidFill>
                          <a:latin typeface="+mj-lt"/>
                        </a:rPr>
                        <a:t>kawashima</a:t>
                      </a:r>
                      <a:r>
                        <a:rPr lang="en-US" altLang="ja-JP" sz="2000" dirty="0" smtClean="0">
                          <a:solidFill>
                            <a:schemeClr val="tx1"/>
                          </a:solidFill>
                          <a:latin typeface="+mj-lt"/>
                        </a:rPr>
                        <a:t> Orthopaedic Hospital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solidFill>
                            <a:schemeClr val="tx1"/>
                          </a:solidFill>
                          <a:latin typeface="+mj-lt"/>
                        </a:rPr>
                        <a:t>2</a:t>
                      </a:r>
                      <a:r>
                        <a:rPr kumimoji="1" lang="en-US" altLang="ja-JP" sz="2000" dirty="0" smtClean="0">
                          <a:solidFill>
                            <a:schemeClr val="tx1"/>
                          </a:solidFill>
                          <a:latin typeface="+mj-lt"/>
                        </a:rPr>
                        <a:t>000-2016</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smtClean="0">
                          <a:solidFill>
                            <a:schemeClr val="tx2"/>
                          </a:solidFill>
                          <a:latin typeface="+mj-lt"/>
                          <a:ea typeface="+mn-ea"/>
                          <a:cs typeface="+mn-cs"/>
                        </a:rPr>
                        <a:t>HBOT plus irrigation cases</a:t>
                      </a:r>
                      <a:endParaRPr kumimoji="1" lang="ja-JP" altLang="en-US" sz="2000" kern="1200" dirty="0" smtClean="0">
                        <a:solidFill>
                          <a:schemeClr val="tx2"/>
                        </a:solidFill>
                        <a:latin typeface="+mj-lt"/>
                        <a:ea typeface="+mn-ea"/>
                        <a:cs typeface="+mn-cs"/>
                      </a:endParaRPr>
                    </a:p>
                  </a:txBody>
                  <a:tcPr marL="89274" marR="89274" marT="44637" marB="4463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700" dirty="0" smtClean="0">
                          <a:solidFill>
                            <a:schemeClr val="tx1"/>
                          </a:solidFill>
                          <a:latin typeface="+mj-lt"/>
                        </a:rPr>
                        <a:t>97</a:t>
                      </a:r>
                    </a:p>
                    <a:p>
                      <a:pPr algn="r"/>
                      <a:r>
                        <a:rPr kumimoji="1" lang="en-US" altLang="ja-JP" sz="2700" dirty="0" smtClean="0">
                          <a:solidFill>
                            <a:schemeClr val="tx1"/>
                          </a:solidFill>
                          <a:latin typeface="+mj-lt"/>
                        </a:rPr>
                        <a:t>(96.0%)</a:t>
                      </a:r>
                      <a:endParaRPr kumimoji="1" lang="ja-JP" altLang="en-US" sz="2700" dirty="0">
                        <a:solidFill>
                          <a:schemeClr val="tx1"/>
                        </a:solidFill>
                        <a:latin typeface="+mj-lt"/>
                      </a:endParaRPr>
                    </a:p>
                  </a:txBody>
                  <a:tcPr marL="89274" marR="89274" marT="44637" marB="44637" anchor="ctr">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2700" dirty="0" smtClean="0">
                          <a:solidFill>
                            <a:schemeClr val="tx1"/>
                          </a:solidFill>
                          <a:latin typeface="+mj-lt"/>
                        </a:rPr>
                        <a:t>4</a:t>
                      </a:r>
                    </a:p>
                    <a:p>
                      <a:pPr algn="r"/>
                      <a:r>
                        <a:rPr kumimoji="1" lang="en-US" altLang="ja-JP" sz="2700" dirty="0" smtClean="0">
                          <a:solidFill>
                            <a:schemeClr val="tx1"/>
                          </a:solidFill>
                          <a:latin typeface="+mj-lt"/>
                        </a:rPr>
                        <a:t>(4.0%)</a:t>
                      </a:r>
                      <a:endParaRPr kumimoji="1" lang="ja-JP" altLang="en-US" sz="2700" dirty="0">
                        <a:solidFill>
                          <a:schemeClr val="tx1"/>
                        </a:solidFill>
                        <a:latin typeface="+mj-lt"/>
                      </a:endParaRPr>
                    </a:p>
                  </a:txBody>
                  <a:tcPr marL="89274" marR="89274" marT="44637" marB="44637"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2700" dirty="0" smtClean="0">
                          <a:solidFill>
                            <a:schemeClr val="tx1"/>
                          </a:solidFill>
                        </a:rPr>
                        <a:t>101</a:t>
                      </a:r>
                      <a:endParaRPr lang="ja-JP" altLang="en-US" sz="2700" dirty="0">
                        <a:solidFill>
                          <a:schemeClr val="tx1"/>
                        </a:solidFill>
                      </a:endParaRPr>
                    </a:p>
                  </a:txBody>
                  <a:tcPr marL="89274" marR="89274" marT="44637" marB="44637" anchor="ctr">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1279896">
                <a:tc>
                  <a:txBody>
                    <a:bodyPr/>
                    <a:lstStyle/>
                    <a:p>
                      <a:r>
                        <a:rPr kumimoji="1" lang="en-US" altLang="ja-JP" sz="2000" dirty="0" smtClean="0">
                          <a:solidFill>
                            <a:schemeClr val="tx1"/>
                          </a:solidFill>
                          <a:latin typeface="+mj-lt"/>
                        </a:rPr>
                        <a:t>Kyushu </a:t>
                      </a:r>
                      <a:r>
                        <a:rPr kumimoji="1" lang="en-US" altLang="ja-JP" sz="2000" dirty="0" err="1" smtClean="0">
                          <a:solidFill>
                            <a:schemeClr val="tx1"/>
                          </a:solidFill>
                          <a:latin typeface="+mj-lt"/>
                        </a:rPr>
                        <a:t>Rosai</a:t>
                      </a:r>
                      <a:r>
                        <a:rPr kumimoji="1" lang="en-US" altLang="ja-JP" sz="2000" dirty="0" smtClean="0">
                          <a:solidFill>
                            <a:schemeClr val="tx1"/>
                          </a:solidFill>
                          <a:latin typeface="+mj-lt"/>
                        </a:rPr>
                        <a:t> Hospital </a:t>
                      </a:r>
                    </a:p>
                    <a:p>
                      <a:r>
                        <a:rPr kumimoji="1" lang="en-US" altLang="ja-JP" sz="2000" b="0" i="0" u="none" strike="noStrike" cap="none" normalizeH="0" baseline="0" dirty="0" smtClean="0">
                          <a:ln>
                            <a:noFill/>
                          </a:ln>
                          <a:solidFill>
                            <a:schemeClr val="tx1"/>
                          </a:solidFill>
                          <a:effectLst/>
                          <a:latin typeface="+mj-lt"/>
                          <a:ea typeface="ＭＳ Ｐゴシック" pitchFamily="50" charset="-128"/>
                        </a:rPr>
                        <a:t>1970-1982</a:t>
                      </a:r>
                    </a:p>
                    <a:p>
                      <a:r>
                        <a:rPr kumimoji="1" lang="en-US" altLang="ja-JP" sz="2000" dirty="0" smtClean="0">
                          <a:solidFill>
                            <a:schemeClr val="tx2"/>
                          </a:solidFill>
                          <a:latin typeface="+mj-lt"/>
                        </a:rPr>
                        <a:t>Treated</a:t>
                      </a:r>
                      <a:r>
                        <a:rPr kumimoji="1" lang="en-US" altLang="ja-JP" sz="2000" baseline="0" dirty="0" smtClean="0">
                          <a:solidFill>
                            <a:schemeClr val="tx2"/>
                          </a:solidFill>
                          <a:latin typeface="+mj-lt"/>
                        </a:rPr>
                        <a:t> with irrigation therapy w</a:t>
                      </a:r>
                      <a:r>
                        <a:rPr kumimoji="1" lang="en-US" altLang="ja-JP" sz="2000" dirty="0" smtClean="0">
                          <a:solidFill>
                            <a:schemeClr val="tx2"/>
                          </a:solidFill>
                          <a:latin typeface="+mj-lt"/>
                        </a:rPr>
                        <a:t>ithout HBOT cases</a:t>
                      </a:r>
                      <a:endParaRPr kumimoji="1" lang="ja-JP" altLang="en-US" sz="2000" dirty="0">
                        <a:solidFill>
                          <a:schemeClr val="tx2"/>
                        </a:solidFill>
                        <a:latin typeface="+mj-lt"/>
                      </a:endParaRPr>
                    </a:p>
                  </a:txBody>
                  <a:tcPr marL="89274" marR="89274" marT="44637" marB="4463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2700" b="0" i="0" u="none" strike="noStrike" cap="none" normalizeH="0" baseline="0" dirty="0" smtClean="0">
                          <a:ln>
                            <a:noFill/>
                          </a:ln>
                          <a:solidFill>
                            <a:schemeClr val="tx1"/>
                          </a:solidFill>
                          <a:effectLst/>
                          <a:latin typeface="+mj-lt"/>
                          <a:ea typeface="ＭＳ Ｐゴシック" pitchFamily="50" charset="-128"/>
                        </a:rPr>
                        <a:t>226</a:t>
                      </a:r>
                    </a:p>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2700" b="0" i="0" u="none" strike="noStrike" cap="none" normalizeH="0" baseline="0" dirty="0" smtClean="0">
                          <a:ln>
                            <a:noFill/>
                          </a:ln>
                          <a:solidFill>
                            <a:schemeClr val="tx1"/>
                          </a:solidFill>
                          <a:effectLst/>
                          <a:latin typeface="+mj-lt"/>
                          <a:ea typeface="ＭＳ Ｐゴシック" pitchFamily="50" charset="-128"/>
                        </a:rPr>
                        <a:t>(88.3%)</a:t>
                      </a:r>
                    </a:p>
                  </a:txBody>
                  <a:tcPr marL="89274" marR="89274" marT="44637" marB="44637" anchor="ctr" horzOverflow="overflow">
                    <a:lnL w="12700"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2700" b="0" i="0" u="none" strike="noStrike" cap="none" normalizeH="0" baseline="0" dirty="0" smtClean="0">
                          <a:ln>
                            <a:noFill/>
                          </a:ln>
                          <a:solidFill>
                            <a:schemeClr val="tx1"/>
                          </a:solidFill>
                          <a:effectLst/>
                          <a:latin typeface="+mj-lt"/>
                          <a:ea typeface="ＭＳ Ｐゴシック" pitchFamily="50" charset="-128"/>
                        </a:rPr>
                        <a:t>30</a:t>
                      </a:r>
                    </a:p>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2700" b="0" i="0" u="none" strike="noStrike" cap="none" normalizeH="0" baseline="0" dirty="0" smtClean="0">
                          <a:ln>
                            <a:noFill/>
                          </a:ln>
                          <a:solidFill>
                            <a:schemeClr val="tx1"/>
                          </a:solidFill>
                          <a:effectLst/>
                          <a:latin typeface="+mj-lt"/>
                          <a:ea typeface="ＭＳ Ｐゴシック" pitchFamily="50" charset="-128"/>
                        </a:rPr>
                        <a:t>(11.7%)</a:t>
                      </a:r>
                    </a:p>
                  </a:txBody>
                  <a:tcPr marL="89274" marR="89274" marT="44637" marB="44637" anchor="ctr" horzOverflow="overflow">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1" lang="en-US" altLang="ja-JP" sz="2700" b="0" i="0" u="none" strike="noStrike" cap="none" normalizeH="0" baseline="0" dirty="0" smtClean="0">
                          <a:ln>
                            <a:noFill/>
                          </a:ln>
                          <a:solidFill>
                            <a:schemeClr val="tx1"/>
                          </a:solidFill>
                          <a:effectLst/>
                          <a:latin typeface="+mj-lt"/>
                          <a:ea typeface="ＭＳ Ｐゴシック" pitchFamily="50" charset="-128"/>
                        </a:rPr>
                        <a:t>256</a:t>
                      </a:r>
                    </a:p>
                  </a:txBody>
                  <a:tcPr marL="89274" marR="89274" marT="44637" marB="44637" anchor="ctr" horzOverflow="overflow">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5" name="グラフ 84"/>
          <p:cNvGraphicFramePr/>
          <p:nvPr/>
        </p:nvGraphicFramePr>
        <p:xfrm>
          <a:off x="23672783" y="17355202"/>
          <a:ext cx="7944161" cy="2882395"/>
        </p:xfrm>
        <a:graphic>
          <a:graphicData uri="http://schemas.openxmlformats.org/drawingml/2006/chart">
            <c:chart xmlns:c="http://schemas.openxmlformats.org/drawingml/2006/chart" xmlns:r="http://schemas.openxmlformats.org/officeDocument/2006/relationships" r:id="rId5"/>
          </a:graphicData>
        </a:graphic>
      </p:graphicFrame>
      <p:sp>
        <p:nvSpPr>
          <p:cNvPr id="86" name="テキスト ボックス 85"/>
          <p:cNvSpPr txBox="1"/>
          <p:nvPr/>
        </p:nvSpPr>
        <p:spPr>
          <a:xfrm>
            <a:off x="28875153" y="19675179"/>
            <a:ext cx="2618612" cy="390506"/>
          </a:xfrm>
          <a:prstGeom prst="rect">
            <a:avLst/>
          </a:prstGeom>
          <a:solidFill>
            <a:srgbClr val="FF9999"/>
          </a:solidFill>
        </p:spPr>
        <p:txBody>
          <a:bodyPr wrap="none" rtlCol="0">
            <a:spAutoFit/>
          </a:bodyPr>
          <a:lstStyle/>
          <a:p>
            <a:r>
              <a:rPr kumimoji="1" lang="en-US" altLang="ja-JP" sz="1952" dirty="0">
                <a:solidFill>
                  <a:schemeClr val="bg2"/>
                </a:solidFill>
              </a:rPr>
              <a:t>p&gt;0.05 (Chi-square test)</a:t>
            </a:r>
            <a:endParaRPr kumimoji="1" lang="ja-JP" altLang="en-US" sz="1952" dirty="0">
              <a:solidFill>
                <a:schemeClr val="bg2"/>
              </a:solidFill>
            </a:endParaRPr>
          </a:p>
        </p:txBody>
      </p:sp>
      <p:sp>
        <p:nvSpPr>
          <p:cNvPr id="87" name="テキスト ボックス 86"/>
          <p:cNvSpPr txBox="1"/>
          <p:nvPr/>
        </p:nvSpPr>
        <p:spPr>
          <a:xfrm>
            <a:off x="22502879" y="13675715"/>
            <a:ext cx="8819392" cy="510826"/>
          </a:xfrm>
          <a:prstGeom prst="rect">
            <a:avLst/>
          </a:prstGeom>
          <a:noFill/>
        </p:spPr>
        <p:txBody>
          <a:bodyPr wrap="none" rtlCol="0">
            <a:spAutoFit/>
          </a:bodyPr>
          <a:lstStyle/>
          <a:p>
            <a:r>
              <a:rPr kumimoji="1" lang="en-US" altLang="ja-JP" sz="2734" dirty="0">
                <a:solidFill>
                  <a:schemeClr val="tx2"/>
                </a:solidFill>
                <a:latin typeface="Cambria" pitchFamily="18" charset="0"/>
              </a:rPr>
              <a:t>Comparison of treatment result  </a:t>
            </a:r>
            <a:r>
              <a:rPr kumimoji="1" lang="en-US" altLang="ja-JP" sz="2343" dirty="0">
                <a:latin typeface="Cambria" pitchFamily="18" charset="0"/>
              </a:rPr>
              <a:t>with HBOT vs. without HBOT </a:t>
            </a:r>
            <a:endParaRPr kumimoji="1" lang="ja-JP" altLang="en-US" sz="2343" dirty="0">
              <a:latin typeface="Cambria" pitchFamily="18" charset="0"/>
            </a:endParaRPr>
          </a:p>
        </p:txBody>
      </p:sp>
      <p:cxnSp>
        <p:nvCxnSpPr>
          <p:cNvPr id="93" name="直線コネクタ 92"/>
          <p:cNvCxnSpPr/>
          <p:nvPr/>
        </p:nvCxnSpPr>
        <p:spPr>
          <a:xfrm>
            <a:off x="22131446" y="13466262"/>
            <a:ext cx="14258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20">
            <a:hlinkClick r:id="rId6" action="ppaction://hlinksldjump" highlightClick="1"/>
          </p:cNvPr>
          <p:cNvSpPr/>
          <p:nvPr/>
        </p:nvSpPr>
        <p:spPr>
          <a:xfrm>
            <a:off x="699257" y="9071811"/>
            <a:ext cx="4396803" cy="1112054"/>
          </a:xfrm>
          <a:prstGeom prst="roundRect">
            <a:avLst/>
          </a:prstGeom>
          <a:solidFill>
            <a:schemeClr val="bg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539548"/>
            <a:r>
              <a:rPr lang="en-US" altLang="ja-JP" sz="5272" dirty="0">
                <a:solidFill>
                  <a:schemeClr val="bg1">
                    <a:lumMod val="60000"/>
                    <a:lumOff val="40000"/>
                  </a:schemeClr>
                </a:solidFill>
                <a:latin typeface="Calibri" pitchFamily="34" charset="0"/>
                <a:ea typeface="Arial" charset="0"/>
                <a:cs typeface="Arial" charset="0"/>
              </a:rPr>
              <a:t>Results</a:t>
            </a:r>
          </a:p>
        </p:txBody>
      </p:sp>
      <p:sp>
        <p:nvSpPr>
          <p:cNvPr id="35" name="タイトル 1"/>
          <p:cNvSpPr txBox="1">
            <a:spLocks/>
          </p:cNvSpPr>
          <p:nvPr/>
        </p:nvSpPr>
        <p:spPr>
          <a:xfrm>
            <a:off x="16431999" y="3854124"/>
            <a:ext cx="4915435" cy="913930"/>
          </a:xfrm>
          <a:prstGeom prst="rect">
            <a:avLst/>
          </a:prstGeom>
        </p:spPr>
        <p:txBody>
          <a:bodyPr vert="horz" lIns="89274" tIns="44637" rIns="89274" bIns="44637" rtlCol="0" anchor="ctr">
            <a:normAutofit/>
          </a:bodyPr>
          <a:lstStyle/>
          <a:p>
            <a:pPr defTabSz="892735">
              <a:spcBef>
                <a:spcPct val="0"/>
              </a:spcBef>
              <a:defRPr/>
            </a:pPr>
            <a:r>
              <a:rPr kumimoji="1" lang="en-US" altLang="ja-JP" sz="4296" dirty="0">
                <a:solidFill>
                  <a:schemeClr val="tx2"/>
                </a:solidFill>
                <a:latin typeface="Cambria" pitchFamily="18" charset="0"/>
                <a:ea typeface="+mj-ea"/>
                <a:cs typeface="+mj-cs"/>
              </a:rPr>
              <a:t>Bacteria</a:t>
            </a:r>
            <a:endParaRPr kumimoji="1" lang="ja-JP" altLang="en-US" sz="4296" dirty="0">
              <a:solidFill>
                <a:schemeClr val="tx2"/>
              </a:solidFill>
              <a:latin typeface="Cambria" pitchFamily="18" charset="0"/>
              <a:ea typeface="+mj-ea"/>
              <a:cs typeface="+mj-cs"/>
            </a:endParaRPr>
          </a:p>
        </p:txBody>
      </p:sp>
      <p:sp>
        <p:nvSpPr>
          <p:cNvPr id="36" name="右中かっこ 35"/>
          <p:cNvSpPr/>
          <p:nvPr/>
        </p:nvSpPr>
        <p:spPr>
          <a:xfrm rot="5400000">
            <a:off x="28681734" y="3960289"/>
            <a:ext cx="331838" cy="4949237"/>
          </a:xfrm>
          <a:prstGeom prst="rightBrace">
            <a:avLst>
              <a:gd name="adj1" fmla="val 36949"/>
              <a:gd name="adj2" fmla="val 51127"/>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6444"/>
          </a:p>
        </p:txBody>
      </p:sp>
      <p:sp>
        <p:nvSpPr>
          <p:cNvPr id="37" name="テキスト ボックス 36"/>
          <p:cNvSpPr txBox="1"/>
          <p:nvPr/>
        </p:nvSpPr>
        <p:spPr>
          <a:xfrm>
            <a:off x="28302194" y="6635026"/>
            <a:ext cx="1145917" cy="390632"/>
          </a:xfrm>
          <a:prstGeom prst="rect">
            <a:avLst/>
          </a:prstGeom>
          <a:noFill/>
        </p:spPr>
        <p:txBody>
          <a:bodyPr wrap="none" rtlCol="0">
            <a:spAutoFit/>
          </a:bodyPr>
          <a:lstStyle/>
          <a:p>
            <a:r>
              <a:rPr kumimoji="1" lang="en-US" altLang="ja-JP" sz="1952" dirty="0">
                <a:solidFill>
                  <a:srgbClr val="00FFFF"/>
                </a:solidFill>
              </a:rPr>
              <a:t>270 cases</a:t>
            </a:r>
            <a:endParaRPr kumimoji="1" lang="ja-JP" altLang="en-US" sz="1952" dirty="0">
              <a:solidFill>
                <a:srgbClr val="00FFFF"/>
              </a:solidFill>
            </a:endParaRPr>
          </a:p>
        </p:txBody>
      </p:sp>
      <p:sp>
        <p:nvSpPr>
          <p:cNvPr id="38" name="テキスト ボックス 37"/>
          <p:cNvSpPr txBox="1"/>
          <p:nvPr/>
        </p:nvSpPr>
        <p:spPr>
          <a:xfrm>
            <a:off x="26373035" y="7025658"/>
            <a:ext cx="1145917" cy="390632"/>
          </a:xfrm>
          <a:prstGeom prst="rect">
            <a:avLst/>
          </a:prstGeom>
          <a:noFill/>
        </p:spPr>
        <p:txBody>
          <a:bodyPr wrap="none" rtlCol="0">
            <a:spAutoFit/>
          </a:bodyPr>
          <a:lstStyle/>
          <a:p>
            <a:r>
              <a:rPr kumimoji="1" lang="en-US" altLang="ja-JP" sz="1952" dirty="0">
                <a:solidFill>
                  <a:srgbClr val="00FFFF"/>
                </a:solidFill>
              </a:rPr>
              <a:t>101 cases</a:t>
            </a:r>
            <a:endParaRPr kumimoji="1" lang="ja-JP" altLang="en-US" sz="1952" dirty="0">
              <a:solidFill>
                <a:srgbClr val="00FFFF"/>
              </a:solidFill>
            </a:endParaRPr>
          </a:p>
        </p:txBody>
      </p:sp>
      <p:sp>
        <p:nvSpPr>
          <p:cNvPr id="39" name="テキスト ボックス 38"/>
          <p:cNvSpPr txBox="1"/>
          <p:nvPr/>
        </p:nvSpPr>
        <p:spPr>
          <a:xfrm>
            <a:off x="33373916" y="8350745"/>
            <a:ext cx="2707669" cy="1171896"/>
          </a:xfrm>
          <a:prstGeom prst="rect">
            <a:avLst/>
          </a:prstGeom>
          <a:noFill/>
        </p:spPr>
        <p:txBody>
          <a:bodyPr wrap="square" rtlCol="0">
            <a:spAutoFit/>
          </a:bodyPr>
          <a:lstStyle/>
          <a:p>
            <a:pPr algn="just"/>
            <a:r>
              <a:rPr kumimoji="1" lang="en-US" altLang="ja-JP" sz="3515" dirty="0"/>
              <a:t>12 cases were dropped out.</a:t>
            </a:r>
            <a:endParaRPr kumimoji="1" lang="ja-JP" altLang="en-US" sz="3515" dirty="0"/>
          </a:p>
        </p:txBody>
      </p:sp>
      <p:sp>
        <p:nvSpPr>
          <p:cNvPr id="43" name="テキスト ボックス 42"/>
          <p:cNvSpPr txBox="1"/>
          <p:nvPr/>
        </p:nvSpPr>
        <p:spPr>
          <a:xfrm>
            <a:off x="23255696" y="8921567"/>
            <a:ext cx="1145917" cy="390632"/>
          </a:xfrm>
          <a:prstGeom prst="rect">
            <a:avLst/>
          </a:prstGeom>
          <a:noFill/>
        </p:spPr>
        <p:txBody>
          <a:bodyPr wrap="none" rtlCol="0">
            <a:spAutoFit/>
          </a:bodyPr>
          <a:lstStyle/>
          <a:p>
            <a:r>
              <a:rPr kumimoji="1" lang="en-US" altLang="ja-JP" sz="1952" dirty="0">
                <a:solidFill>
                  <a:srgbClr val="00FFFF"/>
                </a:solidFill>
              </a:rPr>
              <a:t>371 cases</a:t>
            </a:r>
            <a:endParaRPr kumimoji="1" lang="ja-JP" altLang="en-US" sz="1952" dirty="0">
              <a:solidFill>
                <a:srgbClr val="00FFFF"/>
              </a:solidFill>
            </a:endParaRPr>
          </a:p>
        </p:txBody>
      </p:sp>
    </p:spTree>
    <p:extLst>
      <p:ext uri="{BB962C8B-B14F-4D97-AF65-F5344CB8AC3E}">
        <p14:creationId xmlns:p14="http://schemas.microsoft.com/office/powerpoint/2010/main" val="5275577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p:cNvCxnSpPr/>
          <p:nvPr/>
        </p:nvCxnSpPr>
        <p:spPr>
          <a:xfrm>
            <a:off x="3979680" y="4842935"/>
            <a:ext cx="0" cy="149134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2" descr="C:\Documents and Settings\genpc142\デスクトップ\ナノバブル研究\DSCN4873.JPG"/>
          <p:cNvPicPr>
            <a:picLocks noChangeAspect="1" noChangeArrowheads="1"/>
          </p:cNvPicPr>
          <p:nvPr/>
        </p:nvPicPr>
        <p:blipFill>
          <a:blip r:embed="rId2" cstate="print"/>
          <a:srcRect l="13764" r="15535"/>
          <a:stretch>
            <a:fillRect/>
          </a:stretch>
        </p:blipFill>
        <p:spPr bwMode="auto">
          <a:xfrm>
            <a:off x="6079904" y="5212031"/>
            <a:ext cx="2671488" cy="5037344"/>
          </a:xfrm>
          <a:prstGeom prst="rect">
            <a:avLst/>
          </a:prstGeom>
          <a:noFill/>
        </p:spPr>
      </p:pic>
      <p:sp>
        <p:nvSpPr>
          <p:cNvPr id="40" name="正方形/長方形 39"/>
          <p:cNvSpPr/>
          <p:nvPr/>
        </p:nvSpPr>
        <p:spPr>
          <a:xfrm>
            <a:off x="10016834" y="5174954"/>
            <a:ext cx="3167938" cy="751215"/>
          </a:xfrm>
          <a:prstGeom prst="rect">
            <a:avLst/>
          </a:prstGeom>
        </p:spPr>
        <p:txBody>
          <a:bodyPr wrap="none">
            <a:spAutoFit/>
          </a:bodyPr>
          <a:lstStyle/>
          <a:p>
            <a:r>
              <a:rPr lang="en-US" altLang="ja-JP" sz="4296" dirty="0" err="1">
                <a:solidFill>
                  <a:srgbClr val="00FFFF"/>
                </a:solidFill>
                <a:latin typeface="Cambria" pitchFamily="18" charset="0"/>
              </a:rPr>
              <a:t>nano</a:t>
            </a:r>
            <a:r>
              <a:rPr lang="en-US" altLang="ja-JP" sz="4296" dirty="0">
                <a:solidFill>
                  <a:srgbClr val="00FFFF"/>
                </a:solidFill>
                <a:latin typeface="Cambria" pitchFamily="18" charset="0"/>
              </a:rPr>
              <a:t>-bubble</a:t>
            </a:r>
            <a:endParaRPr lang="ja-JP" altLang="en-US" sz="4296" dirty="0">
              <a:solidFill>
                <a:srgbClr val="00FFFF"/>
              </a:solidFill>
              <a:latin typeface="Cambria" pitchFamily="18" charset="0"/>
            </a:endParaRPr>
          </a:p>
        </p:txBody>
      </p:sp>
      <p:sp>
        <p:nvSpPr>
          <p:cNvPr id="41" name="テキスト ボックス 40"/>
          <p:cNvSpPr txBox="1"/>
          <p:nvPr/>
        </p:nvSpPr>
        <p:spPr>
          <a:xfrm>
            <a:off x="9173206" y="6088884"/>
            <a:ext cx="5132069" cy="931506"/>
          </a:xfrm>
          <a:prstGeom prst="rect">
            <a:avLst/>
          </a:prstGeom>
          <a:noFill/>
        </p:spPr>
        <p:txBody>
          <a:bodyPr wrap="square" rtlCol="0">
            <a:spAutoFit/>
          </a:bodyPr>
          <a:lstStyle/>
          <a:p>
            <a:r>
              <a:rPr lang="en-US" altLang="ja-JP" sz="2734" dirty="0">
                <a:latin typeface="Cambria" pitchFamily="18" charset="0"/>
              </a:rPr>
              <a:t>Bubbles where the diameter is less than 100 </a:t>
            </a:r>
            <a:r>
              <a:rPr lang="en-US" altLang="ja-JP" sz="2734" dirty="0" err="1">
                <a:latin typeface="Cambria" pitchFamily="18" charset="0"/>
              </a:rPr>
              <a:t>nano</a:t>
            </a:r>
            <a:r>
              <a:rPr lang="en-US" altLang="ja-JP" sz="2734" dirty="0">
                <a:latin typeface="Cambria" pitchFamily="18" charset="0"/>
              </a:rPr>
              <a:t> meter.</a:t>
            </a:r>
            <a:endParaRPr kumimoji="1" lang="ja-JP" altLang="en-US" sz="2734" dirty="0">
              <a:latin typeface="Cambria" pitchFamily="18" charset="0"/>
            </a:endParaRPr>
          </a:p>
        </p:txBody>
      </p:sp>
      <p:sp>
        <p:nvSpPr>
          <p:cNvPr id="42" name="テキスト ボックス 41"/>
          <p:cNvSpPr txBox="1"/>
          <p:nvPr/>
        </p:nvSpPr>
        <p:spPr>
          <a:xfrm>
            <a:off x="9152501" y="7168580"/>
            <a:ext cx="4996881" cy="693267"/>
          </a:xfrm>
          <a:prstGeom prst="rect">
            <a:avLst/>
          </a:prstGeom>
          <a:noFill/>
          <a:ln>
            <a:solidFill>
              <a:schemeClr val="tx1"/>
            </a:solidFill>
          </a:ln>
        </p:spPr>
        <p:txBody>
          <a:bodyPr wrap="none" rtlCol="0">
            <a:spAutoFit/>
          </a:bodyPr>
          <a:lstStyle/>
          <a:p>
            <a:r>
              <a:rPr kumimoji="1" lang="en-US" altLang="ja-JP" sz="3905" dirty="0">
                <a:solidFill>
                  <a:srgbClr val="FF6699"/>
                </a:solidFill>
                <a:latin typeface="Cambria" pitchFamily="18" charset="0"/>
              </a:rPr>
              <a:t>100 nm = 100 </a:t>
            </a:r>
            <a:r>
              <a:rPr kumimoji="1" lang="en-US" altLang="ja-JP" sz="2343" dirty="0">
                <a:solidFill>
                  <a:srgbClr val="FF6699"/>
                </a:solidFill>
                <a:latin typeface="Cambria" pitchFamily="18" charset="0"/>
              </a:rPr>
              <a:t>X</a:t>
            </a:r>
            <a:r>
              <a:rPr kumimoji="1" lang="en-US" altLang="ja-JP" sz="3905" dirty="0">
                <a:solidFill>
                  <a:srgbClr val="FF6699"/>
                </a:solidFill>
                <a:latin typeface="Cambria" pitchFamily="18" charset="0"/>
              </a:rPr>
              <a:t> 10</a:t>
            </a:r>
            <a:r>
              <a:rPr kumimoji="1" lang="en-US" altLang="ja-JP" sz="3905" baseline="30000" dirty="0">
                <a:solidFill>
                  <a:srgbClr val="FF6699"/>
                </a:solidFill>
                <a:latin typeface="Cambria" pitchFamily="18" charset="0"/>
              </a:rPr>
              <a:t>-10</a:t>
            </a:r>
            <a:r>
              <a:rPr kumimoji="1" lang="en-US" altLang="ja-JP" sz="3905" dirty="0">
                <a:solidFill>
                  <a:srgbClr val="FF6699"/>
                </a:solidFill>
                <a:latin typeface="Cambria" pitchFamily="18" charset="0"/>
              </a:rPr>
              <a:t>m</a:t>
            </a:r>
            <a:endParaRPr kumimoji="1" lang="ja-JP" altLang="en-US" sz="3905" dirty="0">
              <a:solidFill>
                <a:srgbClr val="FF6699"/>
              </a:solidFill>
              <a:latin typeface="Cambria" pitchFamily="18" charset="0"/>
            </a:endParaRPr>
          </a:p>
        </p:txBody>
      </p:sp>
      <p:sp>
        <p:nvSpPr>
          <p:cNvPr id="43" name="テキスト ボックス 42"/>
          <p:cNvSpPr txBox="1"/>
          <p:nvPr/>
        </p:nvSpPr>
        <p:spPr>
          <a:xfrm>
            <a:off x="9119396" y="7978739"/>
            <a:ext cx="5860958" cy="1534651"/>
          </a:xfrm>
          <a:prstGeom prst="rect">
            <a:avLst/>
          </a:prstGeom>
          <a:noFill/>
        </p:spPr>
        <p:txBody>
          <a:bodyPr wrap="square" rtlCol="0">
            <a:spAutoFit/>
          </a:bodyPr>
          <a:lstStyle/>
          <a:p>
            <a:pPr algn="just"/>
            <a:r>
              <a:rPr lang="en-US" altLang="ja-JP" sz="3124" dirty="0">
                <a:latin typeface="Cambria" pitchFamily="18" charset="0"/>
              </a:rPr>
              <a:t>A Japanese company succeeded in producing extremely tiny bubbles.</a:t>
            </a:r>
            <a:endParaRPr kumimoji="1" lang="ja-JP" altLang="en-US" sz="3124" dirty="0">
              <a:latin typeface="Cambria" pitchFamily="18" charset="0"/>
            </a:endParaRPr>
          </a:p>
        </p:txBody>
      </p:sp>
      <p:sp>
        <p:nvSpPr>
          <p:cNvPr id="44" name="タイトル 1"/>
          <p:cNvSpPr>
            <a:spLocks noGrp="1"/>
          </p:cNvSpPr>
          <p:nvPr>
            <p:ph type="title"/>
          </p:nvPr>
        </p:nvSpPr>
        <p:spPr>
          <a:xfrm>
            <a:off x="6100392" y="4219205"/>
            <a:ext cx="8980668" cy="633741"/>
          </a:xfrm>
        </p:spPr>
        <p:txBody>
          <a:bodyPr anchor="ctr"/>
          <a:lstStyle/>
          <a:p>
            <a:pPr algn="l"/>
            <a:r>
              <a:rPr lang="en-US" altLang="ja-JP" sz="4296" dirty="0">
                <a:latin typeface="Cambria" pitchFamily="18" charset="0"/>
              </a:rPr>
              <a:t>What’s “Ozone </a:t>
            </a:r>
            <a:r>
              <a:rPr lang="en-US" altLang="ja-JP" sz="4296" dirty="0" err="1">
                <a:latin typeface="Cambria" pitchFamily="18" charset="0"/>
              </a:rPr>
              <a:t>nano</a:t>
            </a:r>
            <a:r>
              <a:rPr lang="en-US" altLang="ja-JP" sz="4296" dirty="0">
                <a:latin typeface="Cambria" pitchFamily="18" charset="0"/>
              </a:rPr>
              <a:t>-bubble water” ?</a:t>
            </a:r>
            <a:endParaRPr lang="ja-JP" altLang="en-US" sz="4296" dirty="0">
              <a:latin typeface="Cambria" pitchFamily="18" charset="0"/>
            </a:endParaRPr>
          </a:p>
        </p:txBody>
      </p:sp>
      <p:sp>
        <p:nvSpPr>
          <p:cNvPr id="15" name="角丸四角形 14"/>
          <p:cNvSpPr/>
          <p:nvPr/>
        </p:nvSpPr>
        <p:spPr>
          <a:xfrm>
            <a:off x="15906962" y="5134426"/>
            <a:ext cx="3153382" cy="91393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515" b="1" dirty="0" err="1">
                <a:solidFill>
                  <a:schemeClr val="bg2"/>
                </a:solidFill>
                <a:latin typeface="+mj-lt"/>
                <a:ea typeface="HGP創英角ｺﾞｼｯｸUB" pitchFamily="50" charset="-128"/>
              </a:rPr>
              <a:t>Nano</a:t>
            </a:r>
            <a:r>
              <a:rPr kumimoji="1" lang="en-US" altLang="ja-JP" sz="3515" b="1" dirty="0">
                <a:solidFill>
                  <a:schemeClr val="bg2"/>
                </a:solidFill>
                <a:latin typeface="+mj-lt"/>
                <a:ea typeface="HGP創英角ｺﾞｼｯｸUB" pitchFamily="50" charset="-128"/>
              </a:rPr>
              <a:t> bubble</a:t>
            </a:r>
            <a:endParaRPr kumimoji="1" lang="ja-JP" altLang="en-US" sz="3515" b="1" dirty="0">
              <a:solidFill>
                <a:schemeClr val="bg2"/>
              </a:solidFill>
              <a:latin typeface="+mj-lt"/>
              <a:ea typeface="HGP創英角ｺﾞｼｯｸUB" pitchFamily="50" charset="-128"/>
            </a:endParaRPr>
          </a:p>
        </p:txBody>
      </p:sp>
      <p:sp>
        <p:nvSpPr>
          <p:cNvPr id="17" name="角丸四角形 16"/>
          <p:cNvSpPr/>
          <p:nvPr/>
        </p:nvSpPr>
        <p:spPr>
          <a:xfrm>
            <a:off x="20487776" y="5134426"/>
            <a:ext cx="2240562" cy="91393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515" b="1" dirty="0">
                <a:solidFill>
                  <a:schemeClr val="bg2"/>
                </a:solidFill>
                <a:latin typeface="+mj-lt"/>
                <a:ea typeface="HGP創英角ｺﾞｼｯｸUB" pitchFamily="50" charset="-128"/>
              </a:rPr>
              <a:t>Ozone</a:t>
            </a:r>
            <a:endParaRPr kumimoji="1" lang="ja-JP" altLang="en-US" sz="3515" b="1" dirty="0">
              <a:solidFill>
                <a:schemeClr val="bg2"/>
              </a:solidFill>
              <a:latin typeface="+mj-lt"/>
              <a:ea typeface="HGP創英角ｺﾞｼｯｸUB" pitchFamily="50" charset="-128"/>
            </a:endParaRPr>
          </a:p>
        </p:txBody>
      </p:sp>
      <p:sp>
        <p:nvSpPr>
          <p:cNvPr id="18" name="乗算記号 17"/>
          <p:cNvSpPr/>
          <p:nvPr/>
        </p:nvSpPr>
        <p:spPr>
          <a:xfrm rot="2700000">
            <a:off x="19245236" y="5178715"/>
            <a:ext cx="892741" cy="892741"/>
          </a:xfrm>
          <a:prstGeom prst="mathMultiply">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734">
              <a:solidFill>
                <a:schemeClr val="tx1"/>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15081060" y="6838174"/>
            <a:ext cx="8225371" cy="2193549"/>
          </a:xfrm>
          <a:prstGeom prst="rect">
            <a:avLst/>
          </a:prstGeom>
          <a:noFill/>
        </p:spPr>
        <p:txBody>
          <a:bodyPr wrap="square" rtlCol="0">
            <a:spAutoFit/>
          </a:bodyPr>
          <a:lstStyle/>
          <a:p>
            <a:pPr marL="607556" indent="-607556">
              <a:lnSpc>
                <a:spcPts val="3515"/>
              </a:lnSpc>
              <a:spcAft>
                <a:spcPts val="1172"/>
              </a:spcAft>
              <a:buFont typeface="Wingdings" pitchFamily="2" charset="2"/>
              <a:buChar char="u"/>
            </a:pPr>
            <a:r>
              <a:rPr kumimoji="1" lang="en-US" altLang="ja-JP" sz="3515" dirty="0">
                <a:latin typeface="Cambria" pitchFamily="18" charset="0"/>
              </a:rPr>
              <a:t>Strong and wide spectru</a:t>
            </a:r>
            <a:r>
              <a:rPr lang="en-US" altLang="ja-JP" sz="3515" dirty="0">
                <a:latin typeface="Cambria" pitchFamily="18" charset="0"/>
              </a:rPr>
              <a:t>m sterilization</a:t>
            </a:r>
          </a:p>
          <a:p>
            <a:pPr marL="607556" indent="-607556" algn="just">
              <a:lnSpc>
                <a:spcPts val="3515"/>
              </a:lnSpc>
              <a:spcAft>
                <a:spcPts val="1172"/>
              </a:spcAft>
              <a:buFont typeface="Wingdings" pitchFamily="2" charset="2"/>
              <a:buChar char="u"/>
            </a:pPr>
            <a:r>
              <a:rPr lang="en-US" altLang="ja-JP" sz="3515" dirty="0">
                <a:latin typeface="Cambria" pitchFamily="18" charset="0"/>
              </a:rPr>
              <a:t>Harmless  to tissue</a:t>
            </a:r>
          </a:p>
          <a:p>
            <a:pPr marL="607556" indent="-607556" algn="just">
              <a:lnSpc>
                <a:spcPts val="3515"/>
              </a:lnSpc>
              <a:spcAft>
                <a:spcPts val="1172"/>
              </a:spcAft>
              <a:buFont typeface="Wingdings" pitchFamily="2" charset="2"/>
              <a:buChar char="u"/>
            </a:pPr>
            <a:r>
              <a:rPr lang="en-US" altLang="ja-JP" sz="3515" dirty="0">
                <a:latin typeface="Cambria" pitchFamily="18" charset="0"/>
              </a:rPr>
              <a:t>Ozone dissolves in water stationary for a long term (more than 1 year)</a:t>
            </a:r>
            <a:endParaRPr kumimoji="1" lang="ja-JP" altLang="en-US" sz="3515" dirty="0">
              <a:latin typeface="Cambria" pitchFamily="18" charset="0"/>
            </a:endParaRPr>
          </a:p>
        </p:txBody>
      </p:sp>
      <p:pic>
        <p:nvPicPr>
          <p:cNvPr id="20" name="Picture 4"/>
          <p:cNvPicPr>
            <a:picLocks noChangeAspect="1" noChangeArrowheads="1"/>
          </p:cNvPicPr>
          <p:nvPr/>
        </p:nvPicPr>
        <p:blipFill>
          <a:blip r:embed="rId3" cstate="print"/>
          <a:srcRect t="1405" r="1381" b="2049"/>
          <a:stretch>
            <a:fillRect/>
          </a:stretch>
        </p:blipFill>
        <p:spPr bwMode="auto">
          <a:xfrm>
            <a:off x="6228212" y="10921244"/>
            <a:ext cx="8752142" cy="5756483"/>
          </a:xfrm>
          <a:prstGeom prst="rect">
            <a:avLst/>
          </a:prstGeom>
          <a:noFill/>
          <a:ln w="9525">
            <a:noFill/>
            <a:miter lim="800000"/>
            <a:headEnd/>
            <a:tailEnd/>
          </a:ln>
          <a:effectLst/>
        </p:spPr>
      </p:pic>
      <p:sp>
        <p:nvSpPr>
          <p:cNvPr id="21" name="テキスト ボックス 20"/>
          <p:cNvSpPr txBox="1"/>
          <p:nvPr/>
        </p:nvSpPr>
        <p:spPr>
          <a:xfrm>
            <a:off x="6079906" y="16677726"/>
            <a:ext cx="9001156" cy="570923"/>
          </a:xfrm>
          <a:prstGeom prst="rect">
            <a:avLst/>
          </a:prstGeom>
          <a:noFill/>
        </p:spPr>
        <p:txBody>
          <a:bodyPr wrap="square" rtlCol="0">
            <a:spAutoFit/>
          </a:bodyPr>
          <a:lstStyle/>
          <a:p>
            <a:r>
              <a:rPr kumimoji="1" lang="en-US" altLang="ja-JP" sz="3124" dirty="0">
                <a:latin typeface="Cambria" pitchFamily="18" charset="0"/>
              </a:rPr>
              <a:t>Shinichi Arakawa et.al. 2011</a:t>
            </a:r>
            <a:endParaRPr kumimoji="1" lang="ja-JP" altLang="en-US" sz="3124" dirty="0">
              <a:latin typeface="Cambria" pitchFamily="18" charset="0"/>
            </a:endParaRPr>
          </a:p>
        </p:txBody>
      </p:sp>
      <p:sp>
        <p:nvSpPr>
          <p:cNvPr id="22" name="右中かっこ 21"/>
          <p:cNvSpPr/>
          <p:nvPr/>
        </p:nvSpPr>
        <p:spPr>
          <a:xfrm rot="2293392">
            <a:off x="10021312" y="15495951"/>
            <a:ext cx="588584" cy="1070651"/>
          </a:xfrm>
          <a:prstGeom prst="rightBrace">
            <a:avLst>
              <a:gd name="adj1" fmla="val 75000"/>
              <a:gd name="adj2" fmla="val 4362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6444"/>
          </a:p>
        </p:txBody>
      </p:sp>
      <p:sp>
        <p:nvSpPr>
          <p:cNvPr id="23" name="テキスト ボックス 22"/>
          <p:cNvSpPr txBox="1"/>
          <p:nvPr/>
        </p:nvSpPr>
        <p:spPr>
          <a:xfrm>
            <a:off x="10567921" y="15962426"/>
            <a:ext cx="3416777" cy="570923"/>
          </a:xfrm>
          <a:prstGeom prst="rect">
            <a:avLst/>
          </a:prstGeom>
          <a:solidFill>
            <a:schemeClr val="tx1"/>
          </a:solidFill>
          <a:ln>
            <a:solidFill>
              <a:schemeClr val="bg1">
                <a:lumMod val="50000"/>
              </a:schemeClr>
            </a:solidFill>
          </a:ln>
        </p:spPr>
        <p:txBody>
          <a:bodyPr wrap="none" rtlCol="0">
            <a:spAutoFit/>
          </a:bodyPr>
          <a:lstStyle/>
          <a:p>
            <a:r>
              <a:rPr kumimoji="1" lang="en-US" altLang="ja-JP" sz="3124" b="1" dirty="0" err="1">
                <a:solidFill>
                  <a:srgbClr val="FF0000"/>
                </a:solidFill>
              </a:rPr>
              <a:t>nano</a:t>
            </a:r>
            <a:r>
              <a:rPr kumimoji="1" lang="en-US" altLang="ja-JP" sz="3124" b="1" dirty="0">
                <a:solidFill>
                  <a:srgbClr val="FF0000"/>
                </a:solidFill>
              </a:rPr>
              <a:t>-bubble water</a:t>
            </a:r>
            <a:endParaRPr kumimoji="1" lang="ja-JP" altLang="en-US" sz="3124" b="1" dirty="0">
              <a:solidFill>
                <a:srgbClr val="FF0000"/>
              </a:solidFill>
            </a:endParaRPr>
          </a:p>
        </p:txBody>
      </p:sp>
      <p:sp>
        <p:nvSpPr>
          <p:cNvPr id="24" name="テキスト ボックス 23"/>
          <p:cNvSpPr txBox="1"/>
          <p:nvPr/>
        </p:nvSpPr>
        <p:spPr>
          <a:xfrm>
            <a:off x="10981429" y="12356302"/>
            <a:ext cx="1396884" cy="570923"/>
          </a:xfrm>
          <a:prstGeom prst="rect">
            <a:avLst/>
          </a:prstGeom>
          <a:solidFill>
            <a:schemeClr val="tx1"/>
          </a:solidFill>
          <a:ln>
            <a:solidFill>
              <a:schemeClr val="bg1">
                <a:lumMod val="50000"/>
              </a:schemeClr>
            </a:solidFill>
          </a:ln>
        </p:spPr>
        <p:txBody>
          <a:bodyPr wrap="none" rtlCol="0">
            <a:spAutoFit/>
          </a:bodyPr>
          <a:lstStyle/>
          <a:p>
            <a:r>
              <a:rPr kumimoji="1" lang="en-US" altLang="ja-JP" sz="3124" b="1" dirty="0">
                <a:solidFill>
                  <a:srgbClr val="FF0000"/>
                </a:solidFill>
              </a:rPr>
              <a:t>control</a:t>
            </a:r>
            <a:endParaRPr kumimoji="1" lang="ja-JP" altLang="en-US" sz="3124" b="1" dirty="0">
              <a:solidFill>
                <a:srgbClr val="FF0000"/>
              </a:solidFill>
            </a:endParaRPr>
          </a:p>
        </p:txBody>
      </p:sp>
      <p:pic>
        <p:nvPicPr>
          <p:cNvPr id="25" name="図 24" descr="画面の領域"/>
          <p:cNvPicPr>
            <a:picLocks noChangeAspect="1"/>
          </p:cNvPicPr>
          <p:nvPr/>
        </p:nvPicPr>
        <p:blipFill>
          <a:blip r:embed="rId4" cstate="print">
            <a:extLst>
              <a:ext uri="{28A0092B-C50C-407E-A947-70E740481C1C}">
                <a14:useLocalDpi xmlns:a14="http://schemas.microsoft.com/office/drawing/2010/main" val="0"/>
              </a:ext>
            </a:extLst>
          </a:blip>
          <a:srcRect l="12201" t="15446" r="12200" b="15748"/>
          <a:stretch>
            <a:fillRect/>
          </a:stretch>
        </p:blipFill>
        <p:spPr>
          <a:xfrm>
            <a:off x="15607231" y="10921244"/>
            <a:ext cx="8225371" cy="4198367"/>
          </a:xfrm>
          <a:prstGeom prst="rect">
            <a:avLst/>
          </a:prstGeom>
        </p:spPr>
      </p:pic>
      <p:sp>
        <p:nvSpPr>
          <p:cNvPr id="26" name="テキスト ボックス 25"/>
          <p:cNvSpPr txBox="1"/>
          <p:nvPr/>
        </p:nvSpPr>
        <p:spPr>
          <a:xfrm>
            <a:off x="15506524" y="15119610"/>
            <a:ext cx="8326078" cy="1772868"/>
          </a:xfrm>
          <a:prstGeom prst="rect">
            <a:avLst/>
          </a:prstGeom>
          <a:noFill/>
        </p:spPr>
        <p:txBody>
          <a:bodyPr wrap="square" rtlCol="0">
            <a:spAutoFit/>
          </a:bodyPr>
          <a:lstStyle/>
          <a:p>
            <a:pPr algn="just"/>
            <a:r>
              <a:rPr kumimoji="1" lang="en-US" altLang="ja-JP" sz="2734" dirty="0">
                <a:latin typeface="Cambria" pitchFamily="18" charset="0"/>
              </a:rPr>
              <a:t>The surface of </a:t>
            </a:r>
            <a:r>
              <a:rPr kumimoji="1" lang="en-US" altLang="ja-JP" sz="2734" dirty="0" err="1">
                <a:latin typeface="Cambria" pitchFamily="18" charset="0"/>
              </a:rPr>
              <a:t>nano</a:t>
            </a:r>
            <a:r>
              <a:rPr lang="en-US" altLang="ja-JP" sz="2734" dirty="0">
                <a:latin typeface="Cambria" pitchFamily="18" charset="0"/>
              </a:rPr>
              <a:t>-</a:t>
            </a:r>
            <a:r>
              <a:rPr kumimoji="1" lang="en-US" altLang="ja-JP" sz="2734" dirty="0">
                <a:latin typeface="Cambria" pitchFamily="18" charset="0"/>
              </a:rPr>
              <a:t>bubbles are charged to a minus voltage. When </a:t>
            </a:r>
            <a:r>
              <a:rPr kumimoji="1" lang="en-US" altLang="ja-JP" sz="2734" dirty="0" err="1">
                <a:latin typeface="Cambria" pitchFamily="18" charset="0"/>
              </a:rPr>
              <a:t>Nano</a:t>
            </a:r>
            <a:r>
              <a:rPr kumimoji="1" lang="en-US" altLang="ja-JP" sz="2734" dirty="0">
                <a:latin typeface="Cambria" pitchFamily="18" charset="0"/>
              </a:rPr>
              <a:t>-bubbles make contact with organic matter which are charged to a plus voltage, it generates stronger energy and free radicals.</a:t>
            </a:r>
            <a:endParaRPr kumimoji="1" lang="ja-JP" altLang="en-US" sz="2734" dirty="0">
              <a:latin typeface="Cambria" pitchFamily="18" charset="0"/>
            </a:endParaRPr>
          </a:p>
        </p:txBody>
      </p:sp>
      <p:sp>
        <p:nvSpPr>
          <p:cNvPr id="29" name="テキスト ボックス 28"/>
          <p:cNvSpPr txBox="1"/>
          <p:nvPr/>
        </p:nvSpPr>
        <p:spPr>
          <a:xfrm>
            <a:off x="15506524" y="17041268"/>
            <a:ext cx="8326078" cy="1051701"/>
          </a:xfrm>
          <a:prstGeom prst="rect">
            <a:avLst/>
          </a:prstGeom>
          <a:noFill/>
          <a:ln>
            <a:solidFill>
              <a:schemeClr val="tx1"/>
            </a:solidFill>
          </a:ln>
        </p:spPr>
        <p:txBody>
          <a:bodyPr wrap="square" rtlCol="0">
            <a:spAutoFit/>
          </a:bodyPr>
          <a:lstStyle/>
          <a:p>
            <a:pPr algn="just"/>
            <a:r>
              <a:rPr lang="en-US" altLang="ja-JP" sz="3124" dirty="0">
                <a:latin typeface="Cambria" pitchFamily="18" charset="0"/>
              </a:rPr>
              <a:t>Hirofumi Ohnari: </a:t>
            </a:r>
            <a:r>
              <a:rPr lang="en-US" altLang="ja-JP" sz="3124" dirty="0" err="1">
                <a:latin typeface="Cambria" pitchFamily="18" charset="0"/>
              </a:rPr>
              <a:t>Maikuro</a:t>
            </a:r>
            <a:r>
              <a:rPr lang="en-US" altLang="ja-JP" sz="3124" dirty="0">
                <a:latin typeface="Cambria" pitchFamily="18" charset="0"/>
              </a:rPr>
              <a:t> </a:t>
            </a:r>
            <a:r>
              <a:rPr lang="en-US" altLang="ja-JP" sz="3124" dirty="0" err="1">
                <a:latin typeface="Cambria" pitchFamily="18" charset="0"/>
              </a:rPr>
              <a:t>baburu</a:t>
            </a:r>
            <a:r>
              <a:rPr lang="en-US" altLang="ja-JP" sz="3124" dirty="0">
                <a:latin typeface="Cambria" pitchFamily="18" charset="0"/>
              </a:rPr>
              <a:t> no </a:t>
            </a:r>
            <a:r>
              <a:rPr lang="en-US" altLang="ja-JP" sz="3124" dirty="0" err="1">
                <a:latin typeface="Cambria" pitchFamily="18" charset="0"/>
              </a:rPr>
              <a:t>subete</a:t>
            </a:r>
            <a:r>
              <a:rPr lang="en-US" altLang="ja-JP" sz="3124" dirty="0">
                <a:latin typeface="Cambria" pitchFamily="18" charset="0"/>
              </a:rPr>
              <a:t>, Nihon </a:t>
            </a:r>
            <a:r>
              <a:rPr lang="en-US" altLang="ja-JP" sz="3124" dirty="0" err="1">
                <a:latin typeface="Cambria" pitchFamily="18" charset="0"/>
              </a:rPr>
              <a:t>jitsugyo</a:t>
            </a:r>
            <a:r>
              <a:rPr lang="en-US" altLang="ja-JP" sz="3124" dirty="0">
                <a:latin typeface="Cambria" pitchFamily="18" charset="0"/>
              </a:rPr>
              <a:t> </a:t>
            </a:r>
            <a:r>
              <a:rPr lang="en-US" altLang="ja-JP" sz="3124" dirty="0" err="1">
                <a:latin typeface="Cambria" pitchFamily="18" charset="0"/>
              </a:rPr>
              <a:t>shuppan-sha</a:t>
            </a:r>
            <a:r>
              <a:rPr lang="en-US" altLang="ja-JP" sz="3124" dirty="0">
                <a:latin typeface="Cambria" pitchFamily="18" charset="0"/>
              </a:rPr>
              <a:t> 2006</a:t>
            </a:r>
            <a:endParaRPr kumimoji="1" lang="ja-JP" altLang="en-US" sz="3124" dirty="0">
              <a:latin typeface="Cambria" pitchFamily="18" charset="0"/>
            </a:endParaRPr>
          </a:p>
        </p:txBody>
      </p:sp>
      <p:pic>
        <p:nvPicPr>
          <p:cNvPr id="30" name="Picture 4" descr="DSC00334"/>
          <p:cNvPicPr>
            <a:picLocks noChangeAspect="1" noChangeArrowheads="1"/>
          </p:cNvPicPr>
          <p:nvPr/>
        </p:nvPicPr>
        <p:blipFill>
          <a:blip r:embed="rId5" cstate="print"/>
          <a:srcRect/>
          <a:stretch>
            <a:fillRect/>
          </a:stretch>
        </p:blipFill>
        <p:spPr bwMode="auto">
          <a:xfrm>
            <a:off x="26001272" y="4498878"/>
            <a:ext cx="3419018" cy="4557797"/>
          </a:xfrm>
          <a:prstGeom prst="rect">
            <a:avLst/>
          </a:prstGeom>
          <a:noFill/>
          <a:ln w="9525">
            <a:noFill/>
            <a:miter lim="800000"/>
            <a:headEnd/>
            <a:tailEnd/>
          </a:ln>
        </p:spPr>
      </p:pic>
      <p:pic>
        <p:nvPicPr>
          <p:cNvPr id="31" name="Picture 5" descr="DSC00335"/>
          <p:cNvPicPr>
            <a:picLocks noChangeAspect="1" noChangeArrowheads="1"/>
          </p:cNvPicPr>
          <p:nvPr/>
        </p:nvPicPr>
        <p:blipFill>
          <a:blip r:embed="rId6" cstate="print"/>
          <a:srcRect r="49153" b="18461"/>
          <a:stretch>
            <a:fillRect/>
          </a:stretch>
        </p:blipFill>
        <p:spPr bwMode="auto">
          <a:xfrm>
            <a:off x="29639830" y="4517585"/>
            <a:ext cx="2126943" cy="4547264"/>
          </a:xfrm>
          <a:prstGeom prst="rect">
            <a:avLst/>
          </a:prstGeom>
          <a:noFill/>
          <a:ln w="9525">
            <a:noFill/>
            <a:miter lim="800000"/>
            <a:headEnd/>
            <a:tailEnd/>
          </a:ln>
        </p:spPr>
      </p:pic>
      <p:sp>
        <p:nvSpPr>
          <p:cNvPr id="38" name="テキスト ボックス 37"/>
          <p:cNvSpPr txBox="1"/>
          <p:nvPr/>
        </p:nvSpPr>
        <p:spPr>
          <a:xfrm>
            <a:off x="25775934" y="3924270"/>
            <a:ext cx="8127654" cy="510826"/>
          </a:xfrm>
          <a:prstGeom prst="rect">
            <a:avLst/>
          </a:prstGeom>
          <a:noFill/>
        </p:spPr>
        <p:txBody>
          <a:bodyPr wrap="square" rtlCol="0">
            <a:spAutoFit/>
          </a:bodyPr>
          <a:lstStyle/>
          <a:p>
            <a:r>
              <a:rPr lang="en-US" altLang="ja-JP" sz="2734" b="1" dirty="0">
                <a:solidFill>
                  <a:schemeClr val="tx2"/>
                </a:solidFill>
                <a:latin typeface="Cambria" pitchFamily="18" charset="0"/>
                <a:ea typeface="+mj-ea"/>
                <a:cs typeface="+mj-cs"/>
              </a:rPr>
              <a:t>Irrigation therapy with ozone </a:t>
            </a:r>
            <a:r>
              <a:rPr lang="en-US" altLang="ja-JP" sz="2734" b="1" dirty="0" err="1">
                <a:solidFill>
                  <a:schemeClr val="tx2"/>
                </a:solidFill>
                <a:latin typeface="Cambria" pitchFamily="18" charset="0"/>
                <a:ea typeface="+mj-ea"/>
                <a:cs typeface="+mj-cs"/>
              </a:rPr>
              <a:t>nano</a:t>
            </a:r>
            <a:r>
              <a:rPr lang="en-US" altLang="ja-JP" sz="2734" b="1" dirty="0">
                <a:solidFill>
                  <a:schemeClr val="tx2"/>
                </a:solidFill>
                <a:latin typeface="Cambria" pitchFamily="18" charset="0"/>
                <a:ea typeface="+mj-ea"/>
                <a:cs typeface="+mj-cs"/>
              </a:rPr>
              <a:t>-bubble water</a:t>
            </a:r>
            <a:endParaRPr lang="ja-JP" altLang="en-US" sz="2734" b="1" dirty="0">
              <a:solidFill>
                <a:schemeClr val="tx2"/>
              </a:solidFill>
              <a:latin typeface="Cambria" pitchFamily="18" charset="0"/>
              <a:ea typeface="+mj-ea"/>
              <a:cs typeface="+mj-cs"/>
            </a:endParaRPr>
          </a:p>
        </p:txBody>
      </p:sp>
      <p:cxnSp>
        <p:nvCxnSpPr>
          <p:cNvPr id="46" name="直線コネクタ 45"/>
          <p:cNvCxnSpPr/>
          <p:nvPr/>
        </p:nvCxnSpPr>
        <p:spPr>
          <a:xfrm>
            <a:off x="24475961" y="3966605"/>
            <a:ext cx="0" cy="1660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タイトル 1"/>
          <p:cNvSpPr txBox="1">
            <a:spLocks/>
          </p:cNvSpPr>
          <p:nvPr/>
        </p:nvSpPr>
        <p:spPr>
          <a:xfrm>
            <a:off x="24710602" y="9640840"/>
            <a:ext cx="8927402" cy="1115925"/>
          </a:xfrm>
          <a:prstGeom prst="rect">
            <a:avLst/>
          </a:prstGeom>
        </p:spPr>
        <p:txBody>
          <a:bodyPr/>
          <a:lstStyle/>
          <a:p>
            <a:pPr defTabSz="892735" fontAlgn="base">
              <a:spcBef>
                <a:spcPct val="0"/>
              </a:spcBef>
              <a:spcAft>
                <a:spcPct val="0"/>
              </a:spcAft>
              <a:defRPr/>
            </a:pPr>
            <a:r>
              <a:rPr kumimoji="1" lang="en-US" altLang="ja-JP" sz="3515" kern="0" dirty="0">
                <a:solidFill>
                  <a:schemeClr val="tx2"/>
                </a:solidFill>
                <a:latin typeface="Cambria" pitchFamily="18" charset="0"/>
                <a:ea typeface="+mj-ea"/>
                <a:cs typeface="+mj-cs"/>
              </a:rPr>
              <a:t>Treatment result of the irrigation therapy with “Ozone </a:t>
            </a:r>
            <a:r>
              <a:rPr kumimoji="1" lang="en-US" altLang="ja-JP" sz="3515" kern="0" dirty="0" err="1">
                <a:solidFill>
                  <a:schemeClr val="tx2"/>
                </a:solidFill>
                <a:latin typeface="Cambria" pitchFamily="18" charset="0"/>
                <a:ea typeface="+mj-ea"/>
                <a:cs typeface="+mj-cs"/>
              </a:rPr>
              <a:t>nano</a:t>
            </a:r>
            <a:r>
              <a:rPr kumimoji="1" lang="en-US" altLang="ja-JP" sz="3515" kern="0" dirty="0">
                <a:solidFill>
                  <a:schemeClr val="tx2"/>
                </a:solidFill>
                <a:latin typeface="Cambria" pitchFamily="18" charset="0"/>
                <a:ea typeface="+mj-ea"/>
                <a:cs typeface="+mj-cs"/>
              </a:rPr>
              <a:t>-bubble(NBW)”</a:t>
            </a:r>
            <a:endParaRPr kumimoji="1" lang="ja-JP" altLang="en-US" sz="3515" kern="0" dirty="0">
              <a:solidFill>
                <a:schemeClr val="tx2"/>
              </a:solidFill>
              <a:latin typeface="Cambria" pitchFamily="18" charset="0"/>
              <a:ea typeface="+mj-ea"/>
              <a:cs typeface="+mj-cs"/>
            </a:endParaRPr>
          </a:p>
        </p:txBody>
      </p:sp>
      <p:graphicFrame>
        <p:nvGraphicFramePr>
          <p:cNvPr id="48" name="グラフ 47"/>
          <p:cNvGraphicFramePr/>
          <p:nvPr/>
        </p:nvGraphicFramePr>
        <p:xfrm>
          <a:off x="24824107" y="10647467"/>
          <a:ext cx="8330329" cy="4226643"/>
        </p:xfrm>
        <a:graphic>
          <a:graphicData uri="http://schemas.openxmlformats.org/drawingml/2006/chart">
            <c:chart xmlns:c="http://schemas.openxmlformats.org/drawingml/2006/chart" xmlns:r="http://schemas.openxmlformats.org/officeDocument/2006/relationships" r:id="rId7"/>
          </a:graphicData>
        </a:graphic>
      </p:graphicFrame>
      <p:sp>
        <p:nvSpPr>
          <p:cNvPr id="49" name="テキスト ボックス 48"/>
          <p:cNvSpPr txBox="1"/>
          <p:nvPr/>
        </p:nvSpPr>
        <p:spPr>
          <a:xfrm>
            <a:off x="29821802" y="14344434"/>
            <a:ext cx="6036597" cy="570923"/>
          </a:xfrm>
          <a:prstGeom prst="rect">
            <a:avLst/>
          </a:prstGeom>
          <a:noFill/>
        </p:spPr>
        <p:txBody>
          <a:bodyPr wrap="square" rtlCol="0">
            <a:spAutoFit/>
          </a:bodyPr>
          <a:lstStyle/>
          <a:p>
            <a:r>
              <a:rPr kumimoji="1" lang="en-US" altLang="ja-JP" sz="3124" dirty="0">
                <a:latin typeface="Cambria" pitchFamily="18" charset="0"/>
              </a:rPr>
              <a:t>Masayuki Kawashima (2016)</a:t>
            </a:r>
            <a:endParaRPr kumimoji="1" lang="ja-JP" altLang="en-US" sz="3124" dirty="0">
              <a:latin typeface="Cambria" pitchFamily="18" charset="0"/>
            </a:endParaRPr>
          </a:p>
        </p:txBody>
      </p:sp>
      <p:sp>
        <p:nvSpPr>
          <p:cNvPr id="50" name="テキスト ボックス 49"/>
          <p:cNvSpPr txBox="1"/>
          <p:nvPr/>
        </p:nvSpPr>
        <p:spPr>
          <a:xfrm>
            <a:off x="24667132" y="13252746"/>
            <a:ext cx="1293030" cy="570923"/>
          </a:xfrm>
          <a:prstGeom prst="rect">
            <a:avLst/>
          </a:prstGeom>
          <a:noFill/>
        </p:spPr>
        <p:txBody>
          <a:bodyPr wrap="none" rtlCol="0">
            <a:spAutoFit/>
          </a:bodyPr>
          <a:lstStyle/>
          <a:p>
            <a:r>
              <a:rPr kumimoji="1" lang="en-US" altLang="ja-JP" sz="3124" dirty="0">
                <a:solidFill>
                  <a:srgbClr val="00FFFF"/>
                </a:solidFill>
                <a:latin typeface="Cambria" pitchFamily="18" charset="0"/>
              </a:rPr>
              <a:t>n=230</a:t>
            </a:r>
            <a:endParaRPr kumimoji="1" lang="ja-JP" altLang="en-US" sz="3124" dirty="0">
              <a:solidFill>
                <a:srgbClr val="00FFFF"/>
              </a:solidFill>
              <a:latin typeface="Cambria" pitchFamily="18" charset="0"/>
            </a:endParaRPr>
          </a:p>
        </p:txBody>
      </p:sp>
      <p:sp>
        <p:nvSpPr>
          <p:cNvPr id="51" name="テキスト ボックス 50"/>
          <p:cNvSpPr txBox="1"/>
          <p:nvPr/>
        </p:nvSpPr>
        <p:spPr>
          <a:xfrm>
            <a:off x="24807737" y="11987305"/>
            <a:ext cx="1070795" cy="570923"/>
          </a:xfrm>
          <a:prstGeom prst="rect">
            <a:avLst/>
          </a:prstGeom>
          <a:noFill/>
        </p:spPr>
        <p:txBody>
          <a:bodyPr wrap="none" rtlCol="0">
            <a:spAutoFit/>
          </a:bodyPr>
          <a:lstStyle/>
          <a:p>
            <a:r>
              <a:rPr kumimoji="1" lang="en-US" altLang="ja-JP" sz="3124" dirty="0">
                <a:solidFill>
                  <a:srgbClr val="00FFFF"/>
                </a:solidFill>
                <a:latin typeface="Cambria" pitchFamily="18" charset="0"/>
              </a:rPr>
              <a:t>n=35</a:t>
            </a:r>
            <a:endParaRPr kumimoji="1" lang="ja-JP" altLang="en-US" sz="3124" dirty="0">
              <a:solidFill>
                <a:srgbClr val="00FFFF"/>
              </a:solidFill>
              <a:latin typeface="Cambria" pitchFamily="18" charset="0"/>
            </a:endParaRPr>
          </a:p>
        </p:txBody>
      </p:sp>
      <p:sp>
        <p:nvSpPr>
          <p:cNvPr id="52" name="テキスト ボックス 51"/>
          <p:cNvSpPr txBox="1"/>
          <p:nvPr/>
        </p:nvSpPr>
        <p:spPr>
          <a:xfrm>
            <a:off x="32610620" y="12084392"/>
            <a:ext cx="3446514" cy="570923"/>
          </a:xfrm>
          <a:prstGeom prst="rect">
            <a:avLst/>
          </a:prstGeom>
          <a:noFill/>
        </p:spPr>
        <p:txBody>
          <a:bodyPr wrap="none" rtlCol="0">
            <a:spAutoFit/>
          </a:bodyPr>
          <a:lstStyle/>
          <a:p>
            <a:r>
              <a:rPr lang="en-US" altLang="ja-JP" sz="3124" dirty="0" err="1">
                <a:latin typeface="Cambria" pitchFamily="18" charset="0"/>
              </a:rPr>
              <a:t>n.s</a:t>
            </a:r>
            <a:r>
              <a:rPr lang="en-US" altLang="ja-JP" sz="3124" dirty="0">
                <a:latin typeface="Cambria" pitchFamily="18" charset="0"/>
              </a:rPr>
              <a:t>.  chi-square test</a:t>
            </a:r>
            <a:endParaRPr kumimoji="1" lang="ja-JP" altLang="en-US" sz="3124" dirty="0">
              <a:latin typeface="Cambria" pitchFamily="18" charset="0"/>
            </a:endParaRPr>
          </a:p>
        </p:txBody>
      </p:sp>
      <p:sp>
        <p:nvSpPr>
          <p:cNvPr id="53" name="正方形/長方形 52"/>
          <p:cNvSpPr/>
          <p:nvPr/>
        </p:nvSpPr>
        <p:spPr>
          <a:xfrm>
            <a:off x="32596473" y="11732880"/>
            <a:ext cx="1307115" cy="570923"/>
          </a:xfrm>
          <a:prstGeom prst="rect">
            <a:avLst/>
          </a:prstGeom>
        </p:spPr>
        <p:txBody>
          <a:bodyPr wrap="none">
            <a:spAutoFit/>
          </a:bodyPr>
          <a:lstStyle/>
          <a:p>
            <a:r>
              <a:rPr lang="en-US" altLang="ja-JP" sz="3124" dirty="0">
                <a:solidFill>
                  <a:srgbClr val="FF6699"/>
                </a:solidFill>
              </a:rPr>
              <a:t>p=0.55</a:t>
            </a:r>
            <a:endParaRPr lang="ja-JP" altLang="en-US" sz="3124" dirty="0">
              <a:solidFill>
                <a:srgbClr val="FF6699"/>
              </a:solidFill>
            </a:endParaRPr>
          </a:p>
        </p:txBody>
      </p:sp>
      <p:sp>
        <p:nvSpPr>
          <p:cNvPr id="54" name="タイトル 1"/>
          <p:cNvSpPr txBox="1">
            <a:spLocks/>
          </p:cNvSpPr>
          <p:nvPr/>
        </p:nvSpPr>
        <p:spPr>
          <a:xfrm>
            <a:off x="24822194" y="15506469"/>
            <a:ext cx="11753807" cy="1115925"/>
          </a:xfrm>
          <a:prstGeom prst="rect">
            <a:avLst/>
          </a:prstGeom>
        </p:spPr>
        <p:txBody>
          <a:bodyPr/>
          <a:lstStyle/>
          <a:p>
            <a:pPr defTabSz="892735" fontAlgn="base">
              <a:spcBef>
                <a:spcPct val="0"/>
              </a:spcBef>
              <a:spcAft>
                <a:spcPct val="0"/>
              </a:spcAft>
              <a:defRPr/>
            </a:pPr>
            <a:r>
              <a:rPr kumimoji="1" lang="en-US" altLang="ja-JP" sz="3515" kern="0" dirty="0">
                <a:solidFill>
                  <a:schemeClr val="tx2"/>
                </a:solidFill>
                <a:latin typeface="Cambria" pitchFamily="18" charset="0"/>
                <a:ea typeface="+mj-ea"/>
                <a:cs typeface="+mj-cs"/>
              </a:rPr>
              <a:t>Advantages of ozone </a:t>
            </a:r>
            <a:r>
              <a:rPr kumimoji="1" lang="en-US" altLang="ja-JP" sz="3515" kern="0" dirty="0" err="1">
                <a:solidFill>
                  <a:schemeClr val="tx2"/>
                </a:solidFill>
                <a:latin typeface="Cambria" pitchFamily="18" charset="0"/>
                <a:ea typeface="+mj-ea"/>
                <a:cs typeface="+mj-cs"/>
              </a:rPr>
              <a:t>nano</a:t>
            </a:r>
            <a:r>
              <a:rPr kumimoji="1" lang="en-US" altLang="ja-JP" sz="3515" kern="0" dirty="0">
                <a:solidFill>
                  <a:schemeClr val="tx2"/>
                </a:solidFill>
                <a:latin typeface="Cambria" pitchFamily="18" charset="0"/>
                <a:ea typeface="+mj-ea"/>
                <a:cs typeface="+mj-cs"/>
              </a:rPr>
              <a:t>-bubbles for osteomyelitis treatment</a:t>
            </a:r>
            <a:endParaRPr kumimoji="1" lang="ja-JP" altLang="en-US" sz="3515" kern="0" dirty="0">
              <a:solidFill>
                <a:schemeClr val="tx2"/>
              </a:solidFill>
              <a:latin typeface="Cambria" pitchFamily="18" charset="0"/>
              <a:ea typeface="+mj-ea"/>
              <a:cs typeface="+mj-cs"/>
            </a:endParaRPr>
          </a:p>
        </p:txBody>
      </p:sp>
      <p:sp>
        <p:nvSpPr>
          <p:cNvPr id="55" name="コンテンツ プレースホルダ 2"/>
          <p:cNvSpPr txBox="1">
            <a:spLocks/>
          </p:cNvSpPr>
          <p:nvPr/>
        </p:nvSpPr>
        <p:spPr>
          <a:xfrm>
            <a:off x="24822194" y="16622395"/>
            <a:ext cx="11631366" cy="2872104"/>
          </a:xfrm>
          <a:prstGeom prst="rect">
            <a:avLst/>
          </a:prstGeom>
        </p:spPr>
        <p:txBody>
          <a:bodyPr anchor="t">
            <a:noAutofit/>
          </a:bodyPr>
          <a:lstStyle/>
          <a:p>
            <a:pPr defTabSz="892735" fontAlgn="base">
              <a:spcAft>
                <a:spcPct val="0"/>
              </a:spcAft>
              <a:defRPr/>
            </a:pPr>
            <a:r>
              <a:rPr kumimoji="1" lang="en-US" altLang="ja-JP" sz="3515" kern="0" dirty="0">
                <a:latin typeface="Cambria" pitchFamily="18" charset="0"/>
              </a:rPr>
              <a:t>Ozone </a:t>
            </a:r>
            <a:r>
              <a:rPr kumimoji="1" lang="en-US" altLang="ja-JP" sz="3515" kern="0" dirty="0" err="1">
                <a:latin typeface="Cambria" pitchFamily="18" charset="0"/>
              </a:rPr>
              <a:t>nano</a:t>
            </a:r>
            <a:r>
              <a:rPr kumimoji="1" lang="en-US" altLang="ja-JP" sz="3515" kern="0" dirty="0">
                <a:latin typeface="Cambria" pitchFamily="18" charset="0"/>
              </a:rPr>
              <a:t>-bubbles</a:t>
            </a:r>
          </a:p>
          <a:p>
            <a:pPr marL="967130" lvl="1" indent="-446368" defTabSz="892735" fontAlgn="base">
              <a:spcAft>
                <a:spcPct val="0"/>
              </a:spcAft>
              <a:buFont typeface="Cambria" pitchFamily="18" charset="0"/>
              <a:buChar char="–"/>
              <a:defRPr/>
            </a:pPr>
            <a:r>
              <a:rPr kumimoji="1" lang="en-US" altLang="ja-JP" sz="3515" kern="0" dirty="0">
                <a:latin typeface="Cambria" pitchFamily="18" charset="0"/>
              </a:rPr>
              <a:t>are effective on multi-drug resistant bacteria.</a:t>
            </a:r>
          </a:p>
          <a:p>
            <a:pPr marL="967130" lvl="1" indent="-446368" defTabSz="892735" fontAlgn="base">
              <a:spcAft>
                <a:spcPct val="0"/>
              </a:spcAft>
              <a:buFont typeface="Cambria" pitchFamily="18" charset="0"/>
              <a:buChar char="–"/>
              <a:defRPr/>
            </a:pPr>
            <a:r>
              <a:rPr kumimoji="1" lang="en-US" altLang="ja-JP" sz="3515" kern="0" dirty="0">
                <a:latin typeface="Cambria" pitchFamily="18" charset="0"/>
              </a:rPr>
              <a:t>do not make bacteria resistant.</a:t>
            </a:r>
          </a:p>
          <a:p>
            <a:pPr marL="967130" lvl="1" indent="-446368" defTabSz="892735" fontAlgn="base">
              <a:spcAft>
                <a:spcPct val="0"/>
              </a:spcAft>
              <a:buFont typeface="Cambria" pitchFamily="18" charset="0"/>
              <a:buChar char="–"/>
              <a:defRPr/>
            </a:pPr>
            <a:r>
              <a:rPr kumimoji="1" lang="en-US" altLang="ja-JP" sz="3515" kern="0" dirty="0">
                <a:latin typeface="Cambria" pitchFamily="18" charset="0"/>
              </a:rPr>
              <a:t>do not damage the normal tissue.</a:t>
            </a:r>
          </a:p>
          <a:p>
            <a:pPr marL="967130" lvl="1" indent="-446368" defTabSz="892735" fontAlgn="base">
              <a:spcAft>
                <a:spcPct val="0"/>
              </a:spcAft>
              <a:buFont typeface="Cambria" pitchFamily="18" charset="0"/>
              <a:buChar char="–"/>
              <a:defRPr/>
            </a:pPr>
            <a:r>
              <a:rPr kumimoji="1" lang="en-US" altLang="ja-JP" sz="3515" kern="0" dirty="0">
                <a:latin typeface="Cambria" pitchFamily="18" charset="0"/>
              </a:rPr>
              <a:t>reduces tube blocking in closed irrigation therapy. </a:t>
            </a:r>
          </a:p>
        </p:txBody>
      </p:sp>
      <p:sp>
        <p:nvSpPr>
          <p:cNvPr id="65" name="Rounded Rectangle 20">
            <a:hlinkClick r:id="rId8" action="ppaction://hlinksldjump" highlightClick="1"/>
          </p:cNvPr>
          <p:cNvSpPr/>
          <p:nvPr/>
        </p:nvSpPr>
        <p:spPr>
          <a:xfrm>
            <a:off x="699256" y="10900577"/>
            <a:ext cx="4396803" cy="1112054"/>
          </a:xfrm>
          <a:prstGeom prst="roundRect">
            <a:avLst/>
          </a:prstGeom>
          <a:solidFill>
            <a:schemeClr val="bg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539548"/>
            <a:r>
              <a:rPr lang="en-US" altLang="ja-JP" sz="3905" dirty="0">
                <a:solidFill>
                  <a:schemeClr val="bg1">
                    <a:lumMod val="60000"/>
                    <a:lumOff val="40000"/>
                  </a:schemeClr>
                </a:solidFill>
                <a:latin typeface="Calibri" pitchFamily="34" charset="0"/>
                <a:ea typeface="Arial" charset="0"/>
                <a:cs typeface="Arial" charset="0"/>
              </a:rPr>
              <a:t>Ozone </a:t>
            </a:r>
            <a:r>
              <a:rPr lang="en-US" altLang="ja-JP" sz="3905" dirty="0" err="1">
                <a:solidFill>
                  <a:schemeClr val="bg1">
                    <a:lumMod val="60000"/>
                    <a:lumOff val="40000"/>
                  </a:schemeClr>
                </a:solidFill>
                <a:latin typeface="Calibri" pitchFamily="34" charset="0"/>
                <a:ea typeface="Arial" charset="0"/>
                <a:cs typeface="Arial" charset="0"/>
              </a:rPr>
              <a:t>nano</a:t>
            </a:r>
            <a:r>
              <a:rPr lang="en-US" altLang="ja-JP" sz="3905" dirty="0">
                <a:solidFill>
                  <a:schemeClr val="bg1">
                    <a:lumMod val="60000"/>
                    <a:lumOff val="40000"/>
                  </a:schemeClr>
                </a:solidFill>
                <a:latin typeface="Calibri" pitchFamily="34" charset="0"/>
                <a:ea typeface="Arial" charset="0"/>
                <a:cs typeface="Arial" charset="0"/>
              </a:rPr>
              <a:t>-bubble</a:t>
            </a:r>
          </a:p>
        </p:txBody>
      </p:sp>
    </p:spTree>
    <p:extLst>
      <p:ext uri="{BB962C8B-B14F-4D97-AF65-F5344CB8AC3E}">
        <p14:creationId xmlns:p14="http://schemas.microsoft.com/office/powerpoint/2010/main" val="5275577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p:cNvCxnSpPr/>
          <p:nvPr/>
        </p:nvCxnSpPr>
        <p:spPr>
          <a:xfrm>
            <a:off x="4301148" y="4325398"/>
            <a:ext cx="0" cy="149134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 2"/>
          <p:cNvSpPr txBox="1">
            <a:spLocks/>
          </p:cNvSpPr>
          <p:nvPr/>
        </p:nvSpPr>
        <p:spPr>
          <a:xfrm>
            <a:off x="25740676" y="14514454"/>
            <a:ext cx="10192117" cy="5062079"/>
          </a:xfrm>
          <a:prstGeom prst="rect">
            <a:avLst/>
          </a:prstGeom>
        </p:spPr>
        <p:txBody>
          <a:bodyPr anchor="t">
            <a:noAutofit/>
          </a:bodyPr>
          <a:lstStyle/>
          <a:p>
            <a:pPr marL="595157" indent="-595157" algn="just" defTabSz="892735" fontAlgn="base">
              <a:spcBef>
                <a:spcPts val="1172"/>
              </a:spcBef>
              <a:spcAft>
                <a:spcPts val="586"/>
              </a:spcAft>
              <a:buFont typeface="Wingdings" pitchFamily="2" charset="2"/>
              <a:buChar char="l"/>
              <a:defRPr/>
            </a:pPr>
            <a:r>
              <a:rPr kumimoji="1" lang="en-US" altLang="ja-JP" sz="3515" kern="0" dirty="0">
                <a:latin typeface="Cambria" pitchFamily="18" charset="0"/>
              </a:rPr>
              <a:t>HBOT is effective for osteomyelitis treatment due to its oxidative killing, enhancing the </a:t>
            </a:r>
            <a:r>
              <a:rPr kumimoji="1" lang="en-US" altLang="ja-JP" sz="3515" kern="0" dirty="0" err="1">
                <a:latin typeface="Cambria" pitchFamily="18" charset="0"/>
              </a:rPr>
              <a:t>phagocytic</a:t>
            </a:r>
            <a:r>
              <a:rPr kumimoji="1" lang="en-US" altLang="ja-JP" sz="3515" kern="0" dirty="0">
                <a:latin typeface="Cambria" pitchFamily="18" charset="0"/>
              </a:rPr>
              <a:t> activity of leukocytes and an antibiotic effectiveness due to the improvement of hypoxia.</a:t>
            </a:r>
          </a:p>
          <a:p>
            <a:pPr marL="595157" indent="-595157" algn="just" defTabSz="892735" fontAlgn="base">
              <a:spcBef>
                <a:spcPts val="1172"/>
              </a:spcBef>
              <a:spcAft>
                <a:spcPts val="586"/>
              </a:spcAft>
              <a:buFont typeface="Wingdings" pitchFamily="2" charset="2"/>
              <a:buChar char="l"/>
              <a:defRPr/>
            </a:pPr>
            <a:r>
              <a:rPr kumimoji="1" lang="en-US" altLang="ja-JP" sz="3515" kern="0" dirty="0">
                <a:latin typeface="Cambria" pitchFamily="18" charset="0"/>
              </a:rPr>
              <a:t>In serious cases, good results are obtained if closed irrigation therapy is added.</a:t>
            </a:r>
          </a:p>
          <a:p>
            <a:pPr marL="595157" indent="-595157" algn="just" defTabSz="892735" fontAlgn="base">
              <a:spcBef>
                <a:spcPts val="1172"/>
              </a:spcBef>
              <a:spcAft>
                <a:spcPts val="586"/>
              </a:spcAft>
              <a:buFont typeface="Wingdings" pitchFamily="2" charset="2"/>
              <a:buChar char="l"/>
              <a:defRPr/>
            </a:pPr>
            <a:r>
              <a:rPr kumimoji="1" lang="en-US" altLang="ja-JP" sz="3515" kern="0" dirty="0">
                <a:latin typeface="Cambria" pitchFamily="18" charset="0"/>
              </a:rPr>
              <a:t>Ozone </a:t>
            </a:r>
            <a:r>
              <a:rPr kumimoji="1" lang="en-US" altLang="ja-JP" sz="3515" kern="0" dirty="0" err="1">
                <a:latin typeface="Cambria" pitchFamily="18" charset="0"/>
              </a:rPr>
              <a:t>nano</a:t>
            </a:r>
            <a:r>
              <a:rPr kumimoji="1" lang="en-US" altLang="ja-JP" sz="3515" kern="0" dirty="0">
                <a:latin typeface="Cambria" pitchFamily="18" charset="0"/>
              </a:rPr>
              <a:t>-bubble water is the latest strategy for osteomyelitis treatment</a:t>
            </a:r>
            <a:r>
              <a:rPr kumimoji="1" lang="en-US" altLang="ja-JP" sz="3515" kern="0" dirty="0">
                <a:gradFill>
                  <a:gsLst>
                    <a:gs pos="34000">
                      <a:schemeClr val="tx1">
                        <a:lumMod val="93000"/>
                      </a:schemeClr>
                    </a:gs>
                    <a:gs pos="0">
                      <a:schemeClr val="bg1">
                        <a:lumMod val="41000"/>
                        <a:lumOff val="59000"/>
                      </a:schemeClr>
                    </a:gs>
                    <a:gs pos="100000">
                      <a:schemeClr val="tx2">
                        <a:lumMod val="0"/>
                        <a:lumOff val="100000"/>
                      </a:schemeClr>
                    </a:gs>
                  </a:gsLst>
                  <a:lin ang="4800000" scaled="0"/>
                </a:gradFill>
                <a:latin typeface="Cambria" pitchFamily="18" charset="0"/>
              </a:rPr>
              <a:t>.</a:t>
            </a:r>
            <a:endParaRPr kumimoji="1" lang="ja-JP" altLang="en-US" sz="3515" kern="0" dirty="0">
              <a:gradFill>
                <a:gsLst>
                  <a:gs pos="34000">
                    <a:schemeClr val="tx1">
                      <a:lumMod val="93000"/>
                    </a:schemeClr>
                  </a:gs>
                  <a:gs pos="0">
                    <a:schemeClr val="bg1">
                      <a:lumMod val="41000"/>
                      <a:lumOff val="59000"/>
                    </a:schemeClr>
                  </a:gs>
                  <a:gs pos="100000">
                    <a:schemeClr val="tx2">
                      <a:lumMod val="0"/>
                      <a:lumOff val="100000"/>
                    </a:schemeClr>
                  </a:gs>
                </a:gsLst>
                <a:lin ang="4800000" scaled="0"/>
              </a:gradFill>
              <a:latin typeface="Cambria" pitchFamily="18" charset="0"/>
            </a:endParaRPr>
          </a:p>
        </p:txBody>
      </p:sp>
      <p:sp>
        <p:nvSpPr>
          <p:cNvPr id="10" name="正方形/長方形 9"/>
          <p:cNvSpPr/>
          <p:nvPr/>
        </p:nvSpPr>
        <p:spPr>
          <a:xfrm>
            <a:off x="25852269" y="13252580"/>
            <a:ext cx="3365132" cy="901458"/>
          </a:xfrm>
          <a:prstGeom prst="rect">
            <a:avLst/>
          </a:prstGeom>
        </p:spPr>
        <p:txBody>
          <a:bodyPr wrap="none">
            <a:spAutoFit/>
          </a:bodyPr>
          <a:lstStyle/>
          <a:p>
            <a:r>
              <a:rPr kumimoji="1" lang="en-US" altLang="ja-JP" sz="5272" dirty="0">
                <a:solidFill>
                  <a:schemeClr val="tx2"/>
                </a:solidFill>
                <a:latin typeface="Cambria" pitchFamily="18" charset="0"/>
              </a:rPr>
              <a:t>Conclusion</a:t>
            </a:r>
            <a:endParaRPr lang="ja-JP" altLang="en-US" sz="5272" dirty="0">
              <a:solidFill>
                <a:schemeClr val="tx2"/>
              </a:solidFill>
              <a:latin typeface="Cambria" pitchFamily="18" charset="0"/>
            </a:endParaRPr>
          </a:p>
        </p:txBody>
      </p:sp>
      <p:pic>
        <p:nvPicPr>
          <p:cNvPr id="11" name="Picture 2" descr="C:\Documents and Settings\genpc142\デスクトップ\論文\2016骨髄炎に対するHBO 英語 院長執筆分\症例1　XP.jpg"/>
          <p:cNvPicPr>
            <a:picLocks noChangeAspect="1" noChangeArrowheads="1"/>
          </p:cNvPicPr>
          <p:nvPr/>
        </p:nvPicPr>
        <p:blipFill>
          <a:blip r:embed="rId2" cstate="print"/>
          <a:srcRect/>
          <a:stretch>
            <a:fillRect/>
          </a:stretch>
        </p:blipFill>
        <p:spPr bwMode="auto">
          <a:xfrm>
            <a:off x="6157266" y="6695978"/>
            <a:ext cx="1563991" cy="3690449"/>
          </a:xfrm>
          <a:prstGeom prst="rect">
            <a:avLst/>
          </a:prstGeom>
          <a:noFill/>
        </p:spPr>
      </p:pic>
      <p:pic>
        <p:nvPicPr>
          <p:cNvPr id="12" name="Picture 3" descr="C:\Documents and Settings\genpc142\デスクトップ\論文\2016骨髄炎に対するHBO 英語 院長執筆分\症例1　MRI.jpg"/>
          <p:cNvPicPr>
            <a:picLocks noChangeAspect="1" noChangeArrowheads="1"/>
          </p:cNvPicPr>
          <p:nvPr/>
        </p:nvPicPr>
        <p:blipFill>
          <a:blip r:embed="rId3" cstate="print"/>
          <a:srcRect/>
          <a:stretch>
            <a:fillRect/>
          </a:stretch>
        </p:blipFill>
        <p:spPr bwMode="auto">
          <a:xfrm>
            <a:off x="10305102" y="6695964"/>
            <a:ext cx="3690462" cy="3690462"/>
          </a:xfrm>
          <a:prstGeom prst="rect">
            <a:avLst/>
          </a:prstGeom>
          <a:noFill/>
          <a:ln>
            <a:noFill/>
          </a:ln>
        </p:spPr>
      </p:pic>
      <p:pic>
        <p:nvPicPr>
          <p:cNvPr id="13" name="図 7" descr="20140901　2.jpg"/>
          <p:cNvPicPr>
            <a:picLocks noChangeAspect="1"/>
          </p:cNvPicPr>
          <p:nvPr/>
        </p:nvPicPr>
        <p:blipFill>
          <a:blip r:embed="rId4" cstate="print">
            <a:lum bright="10000"/>
          </a:blip>
          <a:srcRect t="2892" b="7440"/>
          <a:stretch>
            <a:fillRect/>
          </a:stretch>
        </p:blipFill>
        <p:spPr bwMode="auto">
          <a:xfrm>
            <a:off x="7758345" y="6695964"/>
            <a:ext cx="2499990" cy="3690462"/>
          </a:xfrm>
          <a:prstGeom prst="rect">
            <a:avLst/>
          </a:prstGeom>
          <a:noFill/>
          <a:ln w="9525">
            <a:noFill/>
            <a:miter lim="800000"/>
            <a:headEnd/>
            <a:tailEnd/>
          </a:ln>
        </p:spPr>
      </p:pic>
      <p:pic>
        <p:nvPicPr>
          <p:cNvPr id="14" name="Picture 4" descr="C:\Documents and Settings\genpc142\デスクトップ\論文\2016骨髄炎に対するHBO 英語 院長執筆分\症例1　大腿遠位排膿.JPG"/>
          <p:cNvPicPr>
            <a:picLocks noChangeAspect="1" noChangeArrowheads="1"/>
          </p:cNvPicPr>
          <p:nvPr/>
        </p:nvPicPr>
        <p:blipFill>
          <a:blip r:embed="rId5" cstate="print"/>
          <a:srcRect/>
          <a:stretch>
            <a:fillRect/>
          </a:stretch>
        </p:blipFill>
        <p:spPr bwMode="auto">
          <a:xfrm>
            <a:off x="6157266" y="10667999"/>
            <a:ext cx="2812093" cy="2109070"/>
          </a:xfrm>
          <a:prstGeom prst="rect">
            <a:avLst/>
          </a:prstGeom>
          <a:noFill/>
        </p:spPr>
      </p:pic>
      <p:pic>
        <p:nvPicPr>
          <p:cNvPr id="15" name="Picture 5" descr="C:\Documents and Settings\genpc142\デスクトップ\論文\2016骨髄炎に対するHBO 英語 院長執筆分\症例1　下腿近位排膿.JPG"/>
          <p:cNvPicPr>
            <a:picLocks noChangeAspect="1" noChangeArrowheads="1"/>
          </p:cNvPicPr>
          <p:nvPr/>
        </p:nvPicPr>
        <p:blipFill>
          <a:blip r:embed="rId6" cstate="print"/>
          <a:srcRect/>
          <a:stretch>
            <a:fillRect/>
          </a:stretch>
        </p:blipFill>
        <p:spPr bwMode="auto">
          <a:xfrm>
            <a:off x="9014513" y="10667999"/>
            <a:ext cx="2812093" cy="2109070"/>
          </a:xfrm>
          <a:prstGeom prst="rect">
            <a:avLst/>
          </a:prstGeom>
          <a:noFill/>
        </p:spPr>
      </p:pic>
      <p:sp>
        <p:nvSpPr>
          <p:cNvPr id="17" name="テキスト ボックス 16"/>
          <p:cNvSpPr txBox="1"/>
          <p:nvPr/>
        </p:nvSpPr>
        <p:spPr>
          <a:xfrm>
            <a:off x="6121254" y="9873890"/>
            <a:ext cx="362600" cy="573106"/>
          </a:xfrm>
          <a:prstGeom prst="rect">
            <a:avLst/>
          </a:prstGeom>
          <a:noFill/>
        </p:spPr>
        <p:txBody>
          <a:bodyPr wrap="none" rtlCol="0">
            <a:spAutoFit/>
          </a:bodyPr>
          <a:lstStyle/>
          <a:p>
            <a:r>
              <a:rPr kumimoji="1" lang="en-US" altLang="ja-JP" sz="3124" dirty="0"/>
              <a:t>a</a:t>
            </a:r>
            <a:endParaRPr kumimoji="1" lang="ja-JP" altLang="en-US" sz="3124" dirty="0"/>
          </a:p>
        </p:txBody>
      </p:sp>
      <p:sp>
        <p:nvSpPr>
          <p:cNvPr id="18" name="テキスト ボックス 17"/>
          <p:cNvSpPr txBox="1"/>
          <p:nvPr/>
        </p:nvSpPr>
        <p:spPr>
          <a:xfrm>
            <a:off x="7774219" y="9873890"/>
            <a:ext cx="385042" cy="573106"/>
          </a:xfrm>
          <a:prstGeom prst="rect">
            <a:avLst/>
          </a:prstGeom>
          <a:noFill/>
        </p:spPr>
        <p:txBody>
          <a:bodyPr wrap="none" rtlCol="0">
            <a:spAutoFit/>
          </a:bodyPr>
          <a:lstStyle/>
          <a:p>
            <a:r>
              <a:rPr kumimoji="1" lang="en-US" altLang="ja-JP" sz="3124" dirty="0"/>
              <a:t>b</a:t>
            </a:r>
            <a:endParaRPr kumimoji="1" lang="ja-JP" altLang="en-US" sz="3124" dirty="0"/>
          </a:p>
        </p:txBody>
      </p:sp>
      <p:sp>
        <p:nvSpPr>
          <p:cNvPr id="19" name="テキスト ボックス 18"/>
          <p:cNvSpPr txBox="1"/>
          <p:nvPr/>
        </p:nvSpPr>
        <p:spPr>
          <a:xfrm>
            <a:off x="10258335" y="9815503"/>
            <a:ext cx="362600" cy="573106"/>
          </a:xfrm>
          <a:prstGeom prst="rect">
            <a:avLst/>
          </a:prstGeom>
          <a:noFill/>
        </p:spPr>
        <p:txBody>
          <a:bodyPr wrap="none" rtlCol="0">
            <a:spAutoFit/>
          </a:bodyPr>
          <a:lstStyle/>
          <a:p>
            <a:r>
              <a:rPr kumimoji="1" lang="en-US" altLang="ja-JP" sz="3124" dirty="0"/>
              <a:t>c</a:t>
            </a:r>
            <a:endParaRPr kumimoji="1" lang="ja-JP" altLang="en-US" sz="3124" dirty="0"/>
          </a:p>
        </p:txBody>
      </p:sp>
      <p:sp>
        <p:nvSpPr>
          <p:cNvPr id="20" name="テキスト ボックス 19"/>
          <p:cNvSpPr txBox="1"/>
          <p:nvPr/>
        </p:nvSpPr>
        <p:spPr>
          <a:xfrm>
            <a:off x="6157266" y="12206145"/>
            <a:ext cx="385042" cy="573106"/>
          </a:xfrm>
          <a:prstGeom prst="rect">
            <a:avLst/>
          </a:prstGeom>
          <a:noFill/>
        </p:spPr>
        <p:txBody>
          <a:bodyPr wrap="none" rtlCol="0">
            <a:spAutoFit/>
          </a:bodyPr>
          <a:lstStyle/>
          <a:p>
            <a:r>
              <a:rPr kumimoji="1" lang="en-US" altLang="ja-JP" sz="3124" dirty="0"/>
              <a:t>d</a:t>
            </a:r>
            <a:endParaRPr kumimoji="1" lang="ja-JP" altLang="en-US" sz="3124" dirty="0"/>
          </a:p>
        </p:txBody>
      </p:sp>
      <p:sp>
        <p:nvSpPr>
          <p:cNvPr id="21" name="テキスト ボックス 20"/>
          <p:cNvSpPr txBox="1"/>
          <p:nvPr/>
        </p:nvSpPr>
        <p:spPr>
          <a:xfrm>
            <a:off x="8969359" y="12206145"/>
            <a:ext cx="362600" cy="573106"/>
          </a:xfrm>
          <a:prstGeom prst="rect">
            <a:avLst/>
          </a:prstGeom>
          <a:noFill/>
        </p:spPr>
        <p:txBody>
          <a:bodyPr wrap="none" rtlCol="0">
            <a:spAutoFit/>
          </a:bodyPr>
          <a:lstStyle/>
          <a:p>
            <a:r>
              <a:rPr kumimoji="1" lang="en-US" altLang="ja-JP" sz="3124" dirty="0"/>
              <a:t>e</a:t>
            </a:r>
            <a:endParaRPr kumimoji="1" lang="ja-JP" altLang="en-US" sz="3124" dirty="0"/>
          </a:p>
        </p:txBody>
      </p:sp>
      <p:sp>
        <p:nvSpPr>
          <p:cNvPr id="22" name="テキスト ボックス 21"/>
          <p:cNvSpPr txBox="1"/>
          <p:nvPr/>
        </p:nvSpPr>
        <p:spPr>
          <a:xfrm>
            <a:off x="11842105" y="10325789"/>
            <a:ext cx="4059830" cy="2614229"/>
          </a:xfrm>
          <a:prstGeom prst="rect">
            <a:avLst/>
          </a:prstGeom>
          <a:noFill/>
        </p:spPr>
        <p:txBody>
          <a:bodyPr wrap="square" rtlCol="0">
            <a:spAutoFit/>
          </a:bodyPr>
          <a:lstStyle/>
          <a:p>
            <a:pPr marL="173588" indent="-173588" algn="just"/>
            <a:r>
              <a:rPr kumimoji="1" lang="en-US" altLang="ja-JP" sz="2343" dirty="0">
                <a:latin typeface="Cambria" pitchFamily="18" charset="0"/>
              </a:rPr>
              <a:t>a: x-ray</a:t>
            </a:r>
          </a:p>
          <a:p>
            <a:pPr marL="362674" indent="-362674" algn="just"/>
            <a:r>
              <a:rPr kumimoji="1" lang="en-US" altLang="ja-JP" sz="2343" dirty="0">
                <a:latin typeface="Cambria" pitchFamily="18" charset="0"/>
              </a:rPr>
              <a:t>b:3D-CT of fistula angiography</a:t>
            </a:r>
          </a:p>
          <a:p>
            <a:pPr marL="362674" indent="-362674" algn="just"/>
            <a:r>
              <a:rPr kumimoji="1" lang="en-US" altLang="ja-JP" sz="2343" dirty="0">
                <a:latin typeface="Cambria" pitchFamily="18" charset="0"/>
              </a:rPr>
              <a:t>c: MRI</a:t>
            </a:r>
          </a:p>
          <a:p>
            <a:pPr marL="362674" indent="-362674" algn="just"/>
            <a:r>
              <a:rPr kumimoji="1" lang="en-US" altLang="ja-JP" sz="2343" dirty="0">
                <a:latin typeface="Cambria" pitchFamily="18" charset="0"/>
              </a:rPr>
              <a:t>d: pus discharge from fistula of distal thigh </a:t>
            </a:r>
          </a:p>
          <a:p>
            <a:pPr marL="362674" indent="-362674" algn="just"/>
            <a:r>
              <a:rPr lang="en-US" altLang="ja-JP" sz="2343" dirty="0">
                <a:latin typeface="Cambria" pitchFamily="18" charset="0"/>
              </a:rPr>
              <a:t>e: pus discharge from fistula of proximal lower leg</a:t>
            </a:r>
            <a:endParaRPr kumimoji="1" lang="ja-JP" altLang="en-US" sz="2343" dirty="0">
              <a:latin typeface="Cambria" pitchFamily="18" charset="0"/>
            </a:endParaRPr>
          </a:p>
        </p:txBody>
      </p:sp>
      <p:sp>
        <p:nvSpPr>
          <p:cNvPr id="23" name="正方形/長方形 22"/>
          <p:cNvSpPr/>
          <p:nvPr/>
        </p:nvSpPr>
        <p:spPr>
          <a:xfrm>
            <a:off x="6008234" y="4050992"/>
            <a:ext cx="10042492" cy="2526397"/>
          </a:xfrm>
          <a:prstGeom prst="rect">
            <a:avLst/>
          </a:prstGeom>
        </p:spPr>
        <p:txBody>
          <a:bodyPr wrap="square">
            <a:spAutoFit/>
          </a:bodyPr>
          <a:lstStyle/>
          <a:p>
            <a:r>
              <a:rPr lang="en-US" altLang="ja-JP" sz="5272" dirty="0">
                <a:solidFill>
                  <a:schemeClr val="tx2"/>
                </a:solidFill>
                <a:latin typeface="Cambria Math" pitchFamily="18" charset="0"/>
                <a:ea typeface="Cambria Math" pitchFamily="18" charset="0"/>
                <a:cs typeface="+mj-cs"/>
              </a:rPr>
              <a:t>Case</a:t>
            </a:r>
          </a:p>
          <a:p>
            <a:r>
              <a:rPr lang="en-US" altLang="ja-JP" sz="3515" dirty="0">
                <a:solidFill>
                  <a:schemeClr val="tx2"/>
                </a:solidFill>
                <a:latin typeface="Cambria Math" pitchFamily="18" charset="0"/>
                <a:ea typeface="Cambria Math" pitchFamily="18" charset="0"/>
                <a:cs typeface="+mj-cs"/>
              </a:rPr>
              <a:t>40 yr. old female, Left femur osteomyelitis</a:t>
            </a:r>
          </a:p>
          <a:p>
            <a:r>
              <a:rPr lang="en-US" altLang="ja-JP" sz="3515" dirty="0">
                <a:solidFill>
                  <a:schemeClr val="tx2"/>
                </a:solidFill>
                <a:latin typeface="Cambria Math" pitchFamily="18" charset="0"/>
                <a:ea typeface="Cambria Math" pitchFamily="18" charset="0"/>
                <a:cs typeface="+mj-cs"/>
              </a:rPr>
              <a:t>Treated with HBOT plus Ozone </a:t>
            </a:r>
            <a:r>
              <a:rPr lang="en-US" altLang="ja-JP" sz="3515" dirty="0" err="1">
                <a:solidFill>
                  <a:schemeClr val="tx2"/>
                </a:solidFill>
                <a:latin typeface="Cambria Math" pitchFamily="18" charset="0"/>
                <a:ea typeface="Cambria Math" pitchFamily="18" charset="0"/>
                <a:cs typeface="+mj-cs"/>
              </a:rPr>
              <a:t>nano</a:t>
            </a:r>
            <a:r>
              <a:rPr lang="en-US" altLang="ja-JP" sz="3515" dirty="0">
                <a:solidFill>
                  <a:schemeClr val="tx2"/>
                </a:solidFill>
                <a:latin typeface="Cambria Math" pitchFamily="18" charset="0"/>
                <a:ea typeface="Cambria Math" pitchFamily="18" charset="0"/>
                <a:cs typeface="+mj-cs"/>
              </a:rPr>
              <a:t>-bubble </a:t>
            </a:r>
            <a:r>
              <a:rPr lang="en-US" altLang="ja-JP" sz="3515" dirty="0" err="1">
                <a:solidFill>
                  <a:schemeClr val="tx2"/>
                </a:solidFill>
                <a:latin typeface="Cambria Math" pitchFamily="18" charset="0"/>
                <a:ea typeface="Cambria Math" pitchFamily="18" charset="0"/>
                <a:cs typeface="+mj-cs"/>
              </a:rPr>
              <a:t>irrigarion</a:t>
            </a:r>
            <a:endParaRPr lang="ja-JP" altLang="en-US" sz="3515" dirty="0">
              <a:solidFill>
                <a:schemeClr val="tx2"/>
              </a:solidFill>
              <a:latin typeface="Cambria Math" pitchFamily="18" charset="0"/>
              <a:ea typeface="Cambria Math" pitchFamily="18" charset="0"/>
              <a:cs typeface="+mj-cs"/>
            </a:endParaRPr>
          </a:p>
        </p:txBody>
      </p:sp>
      <p:pic>
        <p:nvPicPr>
          <p:cNvPr id="24" name="Picture 2" descr="C:\Documents and Settings\genpc142\デスクトップ\論文\2016骨髄炎に対するHBO 英語 院長執筆分\症例1　術後XP.jpg"/>
          <p:cNvPicPr>
            <a:picLocks noChangeAspect="1" noChangeArrowheads="1"/>
          </p:cNvPicPr>
          <p:nvPr/>
        </p:nvPicPr>
        <p:blipFill>
          <a:blip r:embed="rId7" cstate="print"/>
          <a:srcRect/>
          <a:stretch>
            <a:fillRect/>
          </a:stretch>
        </p:blipFill>
        <p:spPr bwMode="auto">
          <a:xfrm>
            <a:off x="6121254" y="13128655"/>
            <a:ext cx="2336098" cy="4503461"/>
          </a:xfrm>
          <a:prstGeom prst="rect">
            <a:avLst/>
          </a:prstGeom>
          <a:noFill/>
        </p:spPr>
      </p:pic>
      <p:pic>
        <p:nvPicPr>
          <p:cNvPr id="25" name="Picture 3" descr="C:\Documents and Settings\genpc142\デスクトップ\論文\2016骨髄炎に対するHBO 英語 院長執筆分\症例1　術後写真.JPG"/>
          <p:cNvPicPr>
            <a:picLocks noChangeAspect="1" noChangeArrowheads="1"/>
          </p:cNvPicPr>
          <p:nvPr/>
        </p:nvPicPr>
        <p:blipFill>
          <a:blip r:embed="rId8" cstate="print"/>
          <a:srcRect/>
          <a:stretch>
            <a:fillRect/>
          </a:stretch>
        </p:blipFill>
        <p:spPr bwMode="auto">
          <a:xfrm rot="16200000">
            <a:off x="7453590" y="14321148"/>
            <a:ext cx="4502667" cy="2111042"/>
          </a:xfrm>
          <a:prstGeom prst="rect">
            <a:avLst/>
          </a:prstGeom>
          <a:noFill/>
        </p:spPr>
      </p:pic>
      <p:sp>
        <p:nvSpPr>
          <p:cNvPr id="26" name="テキスト ボックス 25"/>
          <p:cNvSpPr txBox="1"/>
          <p:nvPr/>
        </p:nvSpPr>
        <p:spPr>
          <a:xfrm>
            <a:off x="6121255" y="13165224"/>
            <a:ext cx="317716" cy="573106"/>
          </a:xfrm>
          <a:prstGeom prst="rect">
            <a:avLst/>
          </a:prstGeom>
          <a:noFill/>
        </p:spPr>
        <p:txBody>
          <a:bodyPr wrap="none" rtlCol="0">
            <a:spAutoFit/>
          </a:bodyPr>
          <a:lstStyle/>
          <a:p>
            <a:r>
              <a:rPr kumimoji="1" lang="en-US" altLang="ja-JP" sz="3124" dirty="0"/>
              <a:t>f</a:t>
            </a:r>
            <a:endParaRPr kumimoji="1" lang="ja-JP" altLang="en-US" sz="3124" dirty="0"/>
          </a:p>
        </p:txBody>
      </p:sp>
      <p:sp>
        <p:nvSpPr>
          <p:cNvPr id="27" name="テキスト ボックス 26"/>
          <p:cNvSpPr txBox="1"/>
          <p:nvPr/>
        </p:nvSpPr>
        <p:spPr>
          <a:xfrm>
            <a:off x="8715611" y="13165224"/>
            <a:ext cx="385042" cy="573106"/>
          </a:xfrm>
          <a:prstGeom prst="rect">
            <a:avLst/>
          </a:prstGeom>
          <a:noFill/>
        </p:spPr>
        <p:txBody>
          <a:bodyPr wrap="none" rtlCol="0">
            <a:spAutoFit/>
          </a:bodyPr>
          <a:lstStyle/>
          <a:p>
            <a:r>
              <a:rPr kumimoji="1" lang="en-US" altLang="ja-JP" sz="3124" dirty="0"/>
              <a:t>g</a:t>
            </a:r>
            <a:endParaRPr kumimoji="1" lang="ja-JP" altLang="en-US" sz="3124" dirty="0"/>
          </a:p>
        </p:txBody>
      </p:sp>
      <p:sp>
        <p:nvSpPr>
          <p:cNvPr id="28" name="テキスト ボックス 27"/>
          <p:cNvSpPr txBox="1"/>
          <p:nvPr/>
        </p:nvSpPr>
        <p:spPr>
          <a:xfrm>
            <a:off x="10857216" y="13637225"/>
            <a:ext cx="4821534" cy="2764472"/>
          </a:xfrm>
          <a:prstGeom prst="rect">
            <a:avLst/>
          </a:prstGeom>
          <a:noFill/>
        </p:spPr>
        <p:txBody>
          <a:bodyPr wrap="square" rtlCol="0">
            <a:spAutoFit/>
          </a:bodyPr>
          <a:lstStyle/>
          <a:p>
            <a:pPr marL="362674" indent="-362674" algn="just">
              <a:spcAft>
                <a:spcPts val="586"/>
              </a:spcAft>
            </a:pPr>
            <a:r>
              <a:rPr kumimoji="1" lang="en-US" altLang="ja-JP" sz="2343" dirty="0">
                <a:latin typeface="Cambria" pitchFamily="18" charset="0"/>
                <a:ea typeface="Cambria Math" pitchFamily="18" charset="0"/>
              </a:rPr>
              <a:t>f: x-ray immediately after the closed irrigation.</a:t>
            </a:r>
          </a:p>
          <a:p>
            <a:pPr marL="362674" indent="-362674" algn="just">
              <a:spcAft>
                <a:spcPts val="586"/>
              </a:spcAft>
            </a:pPr>
            <a:endParaRPr kumimoji="1" lang="en-US" altLang="ja-JP" sz="2343" dirty="0">
              <a:latin typeface="Cambria" pitchFamily="18" charset="0"/>
              <a:ea typeface="Cambria Math" pitchFamily="18" charset="0"/>
            </a:endParaRPr>
          </a:p>
          <a:p>
            <a:pPr marL="362674" indent="-362674" algn="just">
              <a:spcAft>
                <a:spcPts val="586"/>
              </a:spcAft>
            </a:pPr>
            <a:r>
              <a:rPr lang="en-US" altLang="ja-JP" sz="2343" dirty="0">
                <a:latin typeface="Cambria" pitchFamily="18" charset="0"/>
                <a:ea typeface="Cambria Math" pitchFamily="18" charset="0"/>
              </a:rPr>
              <a:t>g: 3 weeks after surgery (Closed irrigation was performed for 2 weeks, pus discharge subsided 1 week later. </a:t>
            </a:r>
            <a:endParaRPr kumimoji="1" lang="ja-JP" altLang="en-US" sz="2343" dirty="0">
              <a:latin typeface="Cambria" pitchFamily="18" charset="0"/>
            </a:endParaRPr>
          </a:p>
        </p:txBody>
      </p:sp>
      <p:sp>
        <p:nvSpPr>
          <p:cNvPr id="29" name="テキスト ボックス 28"/>
          <p:cNvSpPr txBox="1"/>
          <p:nvPr/>
        </p:nvSpPr>
        <p:spPr>
          <a:xfrm>
            <a:off x="6157266" y="17860399"/>
            <a:ext cx="9744668" cy="1171896"/>
          </a:xfrm>
          <a:prstGeom prst="rect">
            <a:avLst/>
          </a:prstGeom>
          <a:noFill/>
        </p:spPr>
        <p:txBody>
          <a:bodyPr wrap="square" rtlCol="0">
            <a:spAutoFit/>
          </a:bodyPr>
          <a:lstStyle/>
          <a:p>
            <a:r>
              <a:rPr kumimoji="1" lang="en-US" altLang="ja-JP" sz="3515" dirty="0">
                <a:solidFill>
                  <a:srgbClr val="FF7C80"/>
                </a:solidFill>
                <a:latin typeface="Cambria" pitchFamily="18" charset="0"/>
              </a:rPr>
              <a:t>This patient received irrigation therapy many times in another hospital for 20 years. </a:t>
            </a:r>
            <a:endParaRPr kumimoji="1" lang="ja-JP" altLang="en-US" sz="3515" dirty="0">
              <a:solidFill>
                <a:srgbClr val="FF7C80"/>
              </a:solidFill>
              <a:latin typeface="Cambria" pitchFamily="18" charset="0"/>
            </a:endParaRPr>
          </a:p>
        </p:txBody>
      </p:sp>
      <p:cxnSp>
        <p:nvCxnSpPr>
          <p:cNvPr id="31" name="直線コネクタ 30"/>
          <p:cNvCxnSpPr/>
          <p:nvPr/>
        </p:nvCxnSpPr>
        <p:spPr>
          <a:xfrm>
            <a:off x="16125120" y="4581056"/>
            <a:ext cx="0" cy="15479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タイトル 1"/>
          <p:cNvSpPr txBox="1">
            <a:spLocks/>
          </p:cNvSpPr>
          <p:nvPr/>
        </p:nvSpPr>
        <p:spPr>
          <a:xfrm>
            <a:off x="16592743" y="4118109"/>
            <a:ext cx="3233529" cy="773325"/>
          </a:xfrm>
          <a:prstGeom prst="rect">
            <a:avLst/>
          </a:prstGeom>
        </p:spPr>
        <p:txBody>
          <a:bodyPr/>
          <a:lstStyle/>
          <a:p>
            <a:pPr defTabSz="892735" fontAlgn="base">
              <a:spcBef>
                <a:spcPct val="0"/>
              </a:spcBef>
              <a:spcAft>
                <a:spcPct val="0"/>
              </a:spcAft>
              <a:defRPr/>
            </a:pPr>
            <a:r>
              <a:rPr kumimoji="1" lang="en-US" altLang="ja-JP" sz="5272" kern="0" dirty="0">
                <a:solidFill>
                  <a:schemeClr val="tx2"/>
                </a:solidFill>
                <a:latin typeface="Cambria" pitchFamily="18" charset="0"/>
                <a:ea typeface="+mj-ea"/>
                <a:cs typeface="+mj-cs"/>
              </a:rPr>
              <a:t>Rationale </a:t>
            </a:r>
            <a:endParaRPr kumimoji="1" lang="ja-JP" altLang="en-US" sz="5272" kern="0" dirty="0">
              <a:solidFill>
                <a:schemeClr val="tx2"/>
              </a:solidFill>
              <a:latin typeface="Cambria" pitchFamily="18" charset="0"/>
              <a:ea typeface="+mj-ea"/>
              <a:cs typeface="+mj-cs"/>
            </a:endParaRPr>
          </a:p>
        </p:txBody>
      </p:sp>
      <p:sp>
        <p:nvSpPr>
          <p:cNvPr id="39" name="コンテンツ プレースホルダ 2"/>
          <p:cNvSpPr txBox="1">
            <a:spLocks/>
          </p:cNvSpPr>
          <p:nvPr/>
        </p:nvSpPr>
        <p:spPr>
          <a:xfrm>
            <a:off x="16592745" y="5114618"/>
            <a:ext cx="8492548" cy="6534737"/>
          </a:xfrm>
          <a:prstGeom prst="rect">
            <a:avLst/>
          </a:prstGeom>
        </p:spPr>
        <p:txBody>
          <a:bodyPr anchor="t">
            <a:noAutofit/>
          </a:bodyPr>
          <a:lstStyle/>
          <a:p>
            <a:pPr marL="967130" indent="-967130" algn="just" defTabSz="892735" fontAlgn="base">
              <a:spcBef>
                <a:spcPct val="20000"/>
              </a:spcBef>
              <a:spcAft>
                <a:spcPct val="0"/>
              </a:spcAft>
              <a:buFontTx/>
              <a:buAutoNum type="arabicParenBoth"/>
              <a:defRPr/>
            </a:pPr>
            <a:r>
              <a:rPr kumimoji="1" lang="en-US" altLang="ja-JP" sz="3905" dirty="0">
                <a:solidFill>
                  <a:srgbClr val="00FFFF"/>
                </a:solidFill>
                <a:latin typeface="Cambria" pitchFamily="18" charset="0"/>
              </a:rPr>
              <a:t>HBOT improves hypoxia of lesions.</a:t>
            </a:r>
          </a:p>
          <a:p>
            <a:pPr marL="967130" indent="-967130" algn="just" defTabSz="892735" fontAlgn="base">
              <a:spcBef>
                <a:spcPct val="20000"/>
              </a:spcBef>
              <a:spcAft>
                <a:spcPct val="0"/>
              </a:spcAft>
              <a:buFontTx/>
              <a:buAutoNum type="arabicParenBoth"/>
              <a:defRPr/>
            </a:pPr>
            <a:r>
              <a:rPr kumimoji="1" lang="en-US" altLang="ja-JP" sz="3905" dirty="0">
                <a:solidFill>
                  <a:srgbClr val="00FFFF"/>
                </a:solidFill>
                <a:latin typeface="Cambria" pitchFamily="18" charset="0"/>
              </a:rPr>
              <a:t>Oxygen directly kills bacteria due to its toxic oxygen radicals.</a:t>
            </a:r>
          </a:p>
          <a:p>
            <a:pPr marL="967130" indent="-967130" algn="just" defTabSz="892735" fontAlgn="base">
              <a:spcBef>
                <a:spcPct val="20000"/>
              </a:spcBef>
              <a:spcAft>
                <a:spcPct val="0"/>
              </a:spcAft>
              <a:buFontTx/>
              <a:buAutoNum type="arabicParenBoth"/>
              <a:defRPr/>
            </a:pPr>
            <a:r>
              <a:rPr kumimoji="1" lang="en-US" altLang="ja-JP" sz="3905" dirty="0">
                <a:solidFill>
                  <a:srgbClr val="00FFFF"/>
                </a:solidFill>
                <a:latin typeface="Cambria" pitchFamily="18" charset="0"/>
              </a:rPr>
              <a:t>Oxygen directly kills bacteria due to toxic oxygen radicals.</a:t>
            </a:r>
          </a:p>
          <a:p>
            <a:pPr marL="967130" indent="-967130" algn="just" defTabSz="892735" fontAlgn="base">
              <a:spcBef>
                <a:spcPct val="20000"/>
              </a:spcBef>
              <a:spcAft>
                <a:spcPct val="0"/>
              </a:spcAft>
              <a:buFontTx/>
              <a:buAutoNum type="arabicParenBoth"/>
              <a:defRPr/>
            </a:pPr>
            <a:r>
              <a:rPr kumimoji="1" lang="en-US" altLang="ja-JP" sz="3905" dirty="0">
                <a:solidFill>
                  <a:srgbClr val="00FFFF"/>
                </a:solidFill>
                <a:latin typeface="Cambria" pitchFamily="18" charset="0"/>
              </a:rPr>
              <a:t>Oxygen enhances the leukocyte killing action.</a:t>
            </a:r>
          </a:p>
          <a:p>
            <a:pPr marL="967130" indent="-967130" algn="just" defTabSz="892735" fontAlgn="base">
              <a:spcBef>
                <a:spcPct val="20000"/>
              </a:spcBef>
              <a:spcAft>
                <a:spcPct val="0"/>
              </a:spcAft>
              <a:buFontTx/>
              <a:buAutoNum type="arabicParenBoth"/>
              <a:defRPr/>
            </a:pPr>
            <a:r>
              <a:rPr kumimoji="1" lang="en-US" altLang="ja-JP" sz="3905" dirty="0">
                <a:solidFill>
                  <a:srgbClr val="00FFFF"/>
                </a:solidFill>
                <a:latin typeface="Cambria" pitchFamily="18" charset="0"/>
              </a:rPr>
              <a:t>High oxygen tension strengthens the effect of antibiotics.</a:t>
            </a:r>
          </a:p>
        </p:txBody>
      </p:sp>
      <p:sp>
        <p:nvSpPr>
          <p:cNvPr id="40" name="正方形/長方形 39"/>
          <p:cNvSpPr/>
          <p:nvPr/>
        </p:nvSpPr>
        <p:spPr>
          <a:xfrm>
            <a:off x="16320408" y="11782118"/>
            <a:ext cx="8960172" cy="7301812"/>
          </a:xfrm>
          <a:prstGeom prst="rect">
            <a:avLst/>
          </a:prstGeom>
          <a:ln>
            <a:noFill/>
          </a:ln>
        </p:spPr>
        <p:txBody>
          <a:bodyPr wrap="square">
            <a:spAutoFit/>
          </a:bodyPr>
          <a:lstStyle/>
          <a:p>
            <a:pPr marL="446368" indent="-446368" algn="just">
              <a:spcAft>
                <a:spcPts val="1757"/>
              </a:spcAft>
              <a:buFont typeface="Arial" pitchFamily="34" charset="0"/>
              <a:buChar char="•"/>
            </a:pPr>
            <a:r>
              <a:rPr lang="en-US" altLang="ja-JP" sz="2734" dirty="0" err="1">
                <a:latin typeface="Cambria" pitchFamily="18" charset="0"/>
              </a:rPr>
              <a:t>Mader</a:t>
            </a:r>
            <a:r>
              <a:rPr lang="en-US" altLang="ja-JP" sz="2734" dirty="0">
                <a:latin typeface="Cambria" pitchFamily="18" charset="0"/>
              </a:rPr>
              <a:t> JT, </a:t>
            </a:r>
            <a:r>
              <a:rPr lang="en-US" altLang="ja-JP" sz="2734" dirty="0" err="1">
                <a:latin typeface="Cambria" pitchFamily="18" charset="0"/>
              </a:rPr>
              <a:t>Guckian</a:t>
            </a:r>
            <a:r>
              <a:rPr lang="en-US" altLang="ja-JP" sz="2734" dirty="0">
                <a:latin typeface="Cambria" pitchFamily="18" charset="0"/>
              </a:rPr>
              <a:t> JC, Glass DL, </a:t>
            </a:r>
            <a:r>
              <a:rPr lang="en-US" altLang="ja-JP" sz="2734" dirty="0" err="1">
                <a:latin typeface="Cambria" pitchFamily="18" charset="0"/>
              </a:rPr>
              <a:t>Reinarz</a:t>
            </a:r>
            <a:r>
              <a:rPr lang="en-US" altLang="ja-JP" sz="2734" dirty="0">
                <a:latin typeface="Cambria" pitchFamily="18" charset="0"/>
              </a:rPr>
              <a:t> JA.: Therapy with hyperbaric oxygen for experimental osteomyelitis due to Staphylococcus </a:t>
            </a:r>
            <a:r>
              <a:rPr lang="en-US" altLang="ja-JP" sz="2734" dirty="0" err="1">
                <a:latin typeface="Cambria" pitchFamily="18" charset="0"/>
              </a:rPr>
              <a:t>aureus</a:t>
            </a:r>
            <a:r>
              <a:rPr lang="en-US" altLang="ja-JP" sz="2734" dirty="0">
                <a:latin typeface="Cambria" pitchFamily="18" charset="0"/>
              </a:rPr>
              <a:t> in rabbits. J Infect Dis. 1978 Sep;138(3):312-8.</a:t>
            </a:r>
          </a:p>
          <a:p>
            <a:pPr marL="446368" indent="-446368" algn="just">
              <a:spcAft>
                <a:spcPts val="1757"/>
              </a:spcAft>
              <a:buFont typeface="Arial" pitchFamily="34" charset="0"/>
              <a:buChar char="•"/>
            </a:pPr>
            <a:r>
              <a:rPr lang="en-US" altLang="ja-JP" sz="2734" dirty="0" err="1">
                <a:latin typeface="Cambria" pitchFamily="18" charset="0"/>
              </a:rPr>
              <a:t>Niinikoski</a:t>
            </a:r>
            <a:r>
              <a:rPr lang="en-US" altLang="ja-JP" sz="2734" dirty="0">
                <a:latin typeface="Cambria" pitchFamily="18" charset="0"/>
              </a:rPr>
              <a:t> J, Hunt TK: Oxygen tensions in healing bone. </a:t>
            </a:r>
            <a:r>
              <a:rPr lang="en-US" altLang="ja-JP" sz="2734" dirty="0" err="1">
                <a:latin typeface="Cambria" pitchFamily="18" charset="0"/>
              </a:rPr>
              <a:t>Surg</a:t>
            </a:r>
            <a:r>
              <a:rPr lang="en-US" altLang="ja-JP" sz="2734" dirty="0">
                <a:latin typeface="Cambria" pitchFamily="18" charset="0"/>
              </a:rPr>
              <a:t> </a:t>
            </a:r>
            <a:r>
              <a:rPr lang="en-US" altLang="ja-JP" sz="2734" dirty="0" err="1">
                <a:latin typeface="Cambria" pitchFamily="18" charset="0"/>
              </a:rPr>
              <a:t>Gyn</a:t>
            </a:r>
            <a:r>
              <a:rPr lang="en-US" altLang="ja-JP" sz="2734" dirty="0">
                <a:latin typeface="Cambria" pitchFamily="18" charset="0"/>
              </a:rPr>
              <a:t> </a:t>
            </a:r>
            <a:r>
              <a:rPr lang="en-US" altLang="ja-JP" sz="2734" dirty="0" err="1">
                <a:latin typeface="Cambria" pitchFamily="18" charset="0"/>
              </a:rPr>
              <a:t>Obst</a:t>
            </a:r>
            <a:r>
              <a:rPr lang="en-US" altLang="ja-JP" sz="2734" dirty="0">
                <a:latin typeface="Cambria" pitchFamily="18" charset="0"/>
              </a:rPr>
              <a:t>, 134: 746, 1972</a:t>
            </a:r>
          </a:p>
          <a:p>
            <a:pPr marL="446368" indent="-446368" algn="just">
              <a:spcAft>
                <a:spcPts val="1757"/>
              </a:spcAft>
              <a:buFont typeface="Arial" pitchFamily="34" charset="0"/>
              <a:buChar char="•"/>
            </a:pPr>
            <a:r>
              <a:rPr lang="en-US" altLang="ja-JP" sz="2734" dirty="0">
                <a:latin typeface="Cambria" pitchFamily="18" charset="0"/>
              </a:rPr>
              <a:t>Horn DC. Host resistance of infection. Wound Infection. In: Hunt TK, ed. New York; Appleton- Century-Crofts 1980; 264-80.</a:t>
            </a:r>
            <a:endParaRPr lang="ja-JP" altLang="ja-JP" sz="2734" dirty="0">
              <a:latin typeface="Cambria" pitchFamily="18" charset="0"/>
            </a:endParaRPr>
          </a:p>
          <a:p>
            <a:pPr marL="446368" indent="-446368" algn="just">
              <a:spcAft>
                <a:spcPts val="1757"/>
              </a:spcAft>
              <a:buFont typeface="Arial" pitchFamily="34" charset="0"/>
              <a:buChar char="•"/>
            </a:pPr>
            <a:r>
              <a:rPr lang="en-US" altLang="ja-JP" sz="2734" dirty="0">
                <a:latin typeface="Cambria" pitchFamily="18" charset="0"/>
              </a:rPr>
              <a:t>Moor B, William RS: The growth of various species of bacteria and other microorganism in atmospheres enriched with oxygen. </a:t>
            </a:r>
            <a:r>
              <a:rPr lang="en-US" altLang="ja-JP" sz="2734" dirty="0" err="1">
                <a:latin typeface="Cambria" pitchFamily="18" charset="0"/>
              </a:rPr>
              <a:t>Biochem</a:t>
            </a:r>
            <a:r>
              <a:rPr lang="en-US" altLang="ja-JP" sz="2734" dirty="0">
                <a:latin typeface="Cambria" pitchFamily="18" charset="0"/>
              </a:rPr>
              <a:t> J, 5: 181-187, 1911</a:t>
            </a:r>
            <a:endParaRPr lang="ja-JP" altLang="en-US" sz="2734" dirty="0">
              <a:latin typeface="Cambria" pitchFamily="18" charset="0"/>
            </a:endParaRPr>
          </a:p>
          <a:p>
            <a:pPr marL="446368" indent="-446368" algn="just">
              <a:spcAft>
                <a:spcPts val="1757"/>
              </a:spcAft>
              <a:buFont typeface="Arial" pitchFamily="34" charset="0"/>
              <a:buChar char="•"/>
            </a:pPr>
            <a:r>
              <a:rPr lang="en-US" altLang="ja-JP" sz="2734" dirty="0">
                <a:latin typeface="Cambria" pitchFamily="18" charset="0"/>
              </a:rPr>
              <a:t>Ata. </a:t>
            </a:r>
            <a:r>
              <a:rPr lang="en-US" altLang="ja-JP" sz="2734" dirty="0" err="1">
                <a:latin typeface="Cambria" pitchFamily="18" charset="0"/>
              </a:rPr>
              <a:t>Saikin</a:t>
            </a:r>
            <a:r>
              <a:rPr lang="en-US" altLang="ja-JP" sz="2734" dirty="0">
                <a:latin typeface="Cambria" pitchFamily="18" charset="0"/>
              </a:rPr>
              <a:t> </a:t>
            </a:r>
            <a:r>
              <a:rPr lang="en-US" altLang="ja-JP" sz="2734" dirty="0" err="1">
                <a:latin typeface="Cambria" pitchFamily="18" charset="0"/>
              </a:rPr>
              <a:t>ni</a:t>
            </a:r>
            <a:r>
              <a:rPr lang="en-US" altLang="ja-JP" sz="2734" dirty="0">
                <a:latin typeface="Cambria" pitchFamily="18" charset="0"/>
              </a:rPr>
              <a:t> </a:t>
            </a:r>
            <a:r>
              <a:rPr lang="en-US" altLang="ja-JP" sz="2734" dirty="0" err="1">
                <a:latin typeface="Cambria" pitchFamily="18" charset="0"/>
              </a:rPr>
              <a:t>Oyobosu</a:t>
            </a:r>
            <a:r>
              <a:rPr lang="en-US" altLang="ja-JP" sz="2734" dirty="0">
                <a:latin typeface="Cambria" pitchFamily="18" charset="0"/>
              </a:rPr>
              <a:t> </a:t>
            </a:r>
            <a:r>
              <a:rPr lang="en-US" altLang="ja-JP" sz="2734" dirty="0" err="1">
                <a:latin typeface="Cambria" pitchFamily="18" charset="0"/>
              </a:rPr>
              <a:t>Koukiatsu</a:t>
            </a:r>
            <a:r>
              <a:rPr lang="en-US" altLang="ja-JP" sz="2734" dirty="0">
                <a:latin typeface="Cambria" pitchFamily="18" charset="0"/>
              </a:rPr>
              <a:t> </a:t>
            </a:r>
            <a:r>
              <a:rPr lang="en-US" altLang="ja-JP" sz="2734" dirty="0" err="1">
                <a:latin typeface="Cambria" pitchFamily="18" charset="0"/>
              </a:rPr>
              <a:t>oyobi</a:t>
            </a:r>
            <a:r>
              <a:rPr lang="en-US" altLang="ja-JP" sz="2734" dirty="0">
                <a:latin typeface="Cambria" pitchFamily="18" charset="0"/>
              </a:rPr>
              <a:t> </a:t>
            </a:r>
            <a:r>
              <a:rPr lang="en-US" altLang="ja-JP" sz="2734" dirty="0" err="1">
                <a:latin typeface="Cambria" pitchFamily="18" charset="0"/>
              </a:rPr>
              <a:t>taikiatu</a:t>
            </a:r>
            <a:r>
              <a:rPr lang="en-US" altLang="ja-JP" sz="2734" dirty="0">
                <a:latin typeface="Cambria" pitchFamily="18" charset="0"/>
              </a:rPr>
              <a:t> </a:t>
            </a:r>
            <a:r>
              <a:rPr lang="en-US" altLang="ja-JP" sz="2734" dirty="0" err="1">
                <a:latin typeface="Cambria" pitchFamily="18" charset="0"/>
              </a:rPr>
              <a:t>sanso</a:t>
            </a:r>
            <a:r>
              <a:rPr lang="en-US" altLang="ja-JP" sz="2734" dirty="0">
                <a:latin typeface="Cambria" pitchFamily="18" charset="0"/>
              </a:rPr>
              <a:t> </a:t>
            </a:r>
            <a:r>
              <a:rPr lang="en-US" altLang="ja-JP" sz="2734" dirty="0" err="1">
                <a:latin typeface="Cambria" pitchFamily="18" charset="0"/>
              </a:rPr>
              <a:t>kankyo</a:t>
            </a:r>
            <a:r>
              <a:rPr lang="en-US" altLang="ja-JP" sz="2734" dirty="0">
                <a:latin typeface="Cambria" pitchFamily="18" charset="0"/>
              </a:rPr>
              <a:t> no </a:t>
            </a:r>
            <a:r>
              <a:rPr lang="en-US" altLang="ja-JP" sz="2734" dirty="0" err="1">
                <a:latin typeface="Cambria" pitchFamily="18" charset="0"/>
              </a:rPr>
              <a:t>eikyou</a:t>
            </a:r>
            <a:r>
              <a:rPr lang="en-US" altLang="ja-JP" sz="2734" dirty="0">
                <a:latin typeface="Cambria" pitchFamily="18" charset="0"/>
              </a:rPr>
              <a:t> </a:t>
            </a:r>
            <a:r>
              <a:rPr lang="en-US" altLang="ja-JP" sz="2734" dirty="0" err="1">
                <a:latin typeface="Cambria" pitchFamily="18" charset="0"/>
              </a:rPr>
              <a:t>ni</a:t>
            </a:r>
            <a:r>
              <a:rPr lang="en-US" altLang="ja-JP" sz="2734" dirty="0">
                <a:latin typeface="Cambria" pitchFamily="18" charset="0"/>
              </a:rPr>
              <a:t> </a:t>
            </a:r>
            <a:r>
              <a:rPr lang="en-US" altLang="ja-JP" sz="2734" dirty="0" err="1">
                <a:latin typeface="Cambria" pitchFamily="18" charset="0"/>
              </a:rPr>
              <a:t>tsuite</a:t>
            </a:r>
            <a:r>
              <a:rPr lang="en-US" altLang="ja-JP" sz="2734" dirty="0">
                <a:latin typeface="Cambria" pitchFamily="18" charset="0"/>
              </a:rPr>
              <a:t>, The Japanese journal of hyperbaric and undersea Medicine, 1967; 2, 82-83.</a:t>
            </a:r>
          </a:p>
        </p:txBody>
      </p:sp>
      <p:sp>
        <p:nvSpPr>
          <p:cNvPr id="41" name="正方形/長方形 40"/>
          <p:cNvSpPr/>
          <p:nvPr/>
        </p:nvSpPr>
        <p:spPr>
          <a:xfrm>
            <a:off x="25740676" y="4581056"/>
            <a:ext cx="10192117" cy="7902785"/>
          </a:xfrm>
          <a:prstGeom prst="rect">
            <a:avLst/>
          </a:prstGeom>
        </p:spPr>
        <p:txBody>
          <a:bodyPr wrap="square">
            <a:spAutoFit/>
          </a:bodyPr>
          <a:lstStyle/>
          <a:p>
            <a:pPr marL="446368" indent="-446368" algn="just">
              <a:spcBef>
                <a:spcPts val="1172"/>
              </a:spcBef>
              <a:spcAft>
                <a:spcPts val="1757"/>
              </a:spcAft>
              <a:buFont typeface="Arial" pitchFamily="34" charset="0"/>
              <a:buChar char="•"/>
            </a:pPr>
            <a:r>
              <a:rPr lang="en-US" altLang="ja-JP" sz="2734" dirty="0">
                <a:latin typeface="Cambria" pitchFamily="18" charset="0"/>
              </a:rPr>
              <a:t>Jain KK. Hyperbaric oxygen therapy in infection. Textbook of Hyperbaric Medicine. In: Jain KK, eds. USA; </a:t>
            </a:r>
            <a:r>
              <a:rPr lang="en-US" altLang="ja-JP" sz="2734" dirty="0" err="1">
                <a:latin typeface="Cambria" pitchFamily="18" charset="0"/>
              </a:rPr>
              <a:t>Hogrefe</a:t>
            </a:r>
            <a:r>
              <a:rPr lang="en-US" altLang="ja-JP" sz="2734" dirty="0">
                <a:latin typeface="Cambria" pitchFamily="18" charset="0"/>
              </a:rPr>
              <a:t> &amp; Huber 1990; 171- 91. </a:t>
            </a:r>
          </a:p>
          <a:p>
            <a:pPr marL="446368" indent="-446368" algn="just">
              <a:spcBef>
                <a:spcPts val="1172"/>
              </a:spcBef>
              <a:spcAft>
                <a:spcPts val="1757"/>
              </a:spcAft>
              <a:buFont typeface="Arial" pitchFamily="34" charset="0"/>
              <a:buChar char="•"/>
            </a:pPr>
            <a:r>
              <a:rPr lang="en-US" altLang="ja-JP" sz="2734" dirty="0" err="1">
                <a:latin typeface="Cambria" pitchFamily="18" charset="0"/>
              </a:rPr>
              <a:t>Mader</a:t>
            </a:r>
            <a:r>
              <a:rPr lang="en-US" altLang="ja-JP" sz="2734" dirty="0">
                <a:latin typeface="Cambria" pitchFamily="18" charset="0"/>
              </a:rPr>
              <a:t> JT, Brown GL, </a:t>
            </a:r>
            <a:r>
              <a:rPr lang="en-US" altLang="ja-JP" sz="2734" dirty="0" err="1">
                <a:latin typeface="Cambria" pitchFamily="18" charset="0"/>
              </a:rPr>
              <a:t>Guckian</a:t>
            </a:r>
            <a:r>
              <a:rPr lang="en-US" altLang="ja-JP" sz="2734" dirty="0">
                <a:latin typeface="Cambria" pitchFamily="18" charset="0"/>
              </a:rPr>
              <a:t> JC, Wells CH, </a:t>
            </a:r>
            <a:r>
              <a:rPr lang="en-US" altLang="ja-JP" sz="2734" dirty="0" err="1">
                <a:latin typeface="Cambria" pitchFamily="18" charset="0"/>
              </a:rPr>
              <a:t>Reinarz</a:t>
            </a:r>
            <a:r>
              <a:rPr lang="en-US" altLang="ja-JP" sz="2734" dirty="0">
                <a:latin typeface="Cambria" pitchFamily="18" charset="0"/>
              </a:rPr>
              <a:t> JA. A mechanism for the amelioration by hyperbaric oxygen of experimental staphylococcal osteomyelitis in rabbits. J Infect </a:t>
            </a:r>
            <a:r>
              <a:rPr lang="en-US" altLang="ja-JP" sz="2734" dirty="0" err="1">
                <a:latin typeface="Cambria" pitchFamily="18" charset="0"/>
              </a:rPr>
              <a:t>Dis</a:t>
            </a:r>
            <a:r>
              <a:rPr lang="en-US" altLang="ja-JP" sz="2734" dirty="0">
                <a:latin typeface="Cambria" pitchFamily="18" charset="0"/>
              </a:rPr>
              <a:t> 1980; 142: 915-922.</a:t>
            </a:r>
            <a:endParaRPr lang="ja-JP" altLang="en-US" sz="2734" dirty="0">
              <a:latin typeface="Cambria" pitchFamily="18" charset="0"/>
            </a:endParaRPr>
          </a:p>
          <a:p>
            <a:pPr marL="446368" indent="-446368" algn="just">
              <a:spcBef>
                <a:spcPts val="1172"/>
              </a:spcBef>
              <a:spcAft>
                <a:spcPts val="1757"/>
              </a:spcAft>
              <a:buFont typeface="Arial" pitchFamily="34" charset="0"/>
              <a:buChar char="•"/>
            </a:pPr>
            <a:r>
              <a:rPr lang="en-US" altLang="ja-JP" sz="2734" dirty="0">
                <a:latin typeface="Cambria" pitchFamily="18" charset="0"/>
              </a:rPr>
              <a:t>Jain KK. </a:t>
            </a:r>
            <a:r>
              <a:rPr lang="en-US" altLang="ja-JP" sz="2734" dirty="0" err="1">
                <a:latin typeface="Cambria" pitchFamily="18" charset="0"/>
              </a:rPr>
              <a:t>Hyperbaric oxygen therapy in infection. Textbook of Hyperbaric Medicine. In: Jain KK, eds. USA; Hogrefe &amp; Huber 1990; 171- 91.</a:t>
            </a:r>
          </a:p>
          <a:p>
            <a:pPr marL="446368" indent="-446368" algn="just">
              <a:spcBef>
                <a:spcPts val="1172"/>
              </a:spcBef>
              <a:spcAft>
                <a:spcPts val="1757"/>
              </a:spcAft>
              <a:buFont typeface="Arial" pitchFamily="34" charset="0"/>
              <a:buChar char="•"/>
            </a:pPr>
            <a:r>
              <a:rPr lang="en-US" altLang="ja-JP" sz="2734" dirty="0" err="1">
                <a:latin typeface="Cambria" pitchFamily="18" charset="0"/>
              </a:rPr>
              <a:t>Calhoun JH, Cobos JA, Mader JT. Does hyperbaric oxygen have a place in the treatment of osteomyelitis? Orthop Clin North Am 1991; 22(3):467-71.</a:t>
            </a:r>
          </a:p>
          <a:p>
            <a:pPr marL="446368" indent="-446368" algn="just">
              <a:spcBef>
                <a:spcPts val="1172"/>
              </a:spcBef>
              <a:spcAft>
                <a:spcPts val="1757"/>
              </a:spcAft>
              <a:buFont typeface="Arial" pitchFamily="34" charset="0"/>
              <a:buChar char="•"/>
            </a:pPr>
            <a:r>
              <a:rPr lang="en-US" altLang="ja-JP" sz="2734" dirty="0" err="1">
                <a:latin typeface="Cambria" pitchFamily="18" charset="0"/>
              </a:rPr>
              <a:t>Gottlieb SF. Effect of hyperbaric oxygen on microorganisms. Ann Rev Microbiol 1971; 25, 111-152.</a:t>
            </a:r>
          </a:p>
        </p:txBody>
      </p:sp>
      <p:cxnSp>
        <p:nvCxnSpPr>
          <p:cNvPr id="42" name="直線コネクタ 41"/>
          <p:cNvCxnSpPr/>
          <p:nvPr/>
        </p:nvCxnSpPr>
        <p:spPr>
          <a:xfrm>
            <a:off x="25540961" y="13075891"/>
            <a:ext cx="0" cy="7294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540961" y="13075891"/>
            <a:ext cx="103918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ounded Rectangle 18">
            <a:hlinkClick r:id="rId9" action="ppaction://hlinksldjump" highlightClick="1"/>
          </p:cNvPr>
          <p:cNvSpPr/>
          <p:nvPr/>
        </p:nvSpPr>
        <p:spPr>
          <a:xfrm>
            <a:off x="699257" y="12609709"/>
            <a:ext cx="4396803" cy="1194156"/>
          </a:xfrm>
          <a:prstGeom prst="roundRect">
            <a:avLst/>
          </a:prstGeom>
          <a:solidFill>
            <a:schemeClr val="bg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539548"/>
            <a:r>
              <a:rPr lang="en-US" altLang="ja-JP" sz="4687" dirty="0">
                <a:solidFill>
                  <a:schemeClr val="bg1">
                    <a:lumMod val="60000"/>
                    <a:lumOff val="40000"/>
                  </a:schemeClr>
                </a:solidFill>
                <a:latin typeface="Calibri" pitchFamily="34" charset="0"/>
                <a:ea typeface="Arial" charset="0"/>
                <a:cs typeface="Arial" charset="0"/>
              </a:rPr>
              <a:t>Case/Conclusion</a:t>
            </a:r>
          </a:p>
        </p:txBody>
      </p:sp>
    </p:spTree>
    <p:extLst>
      <p:ext uri="{BB962C8B-B14F-4D97-AF65-F5344CB8AC3E}">
        <p14:creationId xmlns:p14="http://schemas.microsoft.com/office/powerpoint/2010/main" val="5275577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36x48-Template-V2b">
  <a:themeElements>
    <a:clrScheme name="Custom 1">
      <a:dk1>
        <a:srgbClr val="FFFFFF"/>
      </a:dk1>
      <a:lt1>
        <a:sysClr val="window" lastClr="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かわしま">
  <a:themeElements>
    <a:clrScheme name="">
      <a:dk1>
        <a:srgbClr val="080808"/>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CCCCFF"/>
      </a:hlink>
      <a:folHlink>
        <a:srgbClr val="B2B2B2"/>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8">
        <a:dk1>
          <a:srgbClr val="000000"/>
        </a:dk1>
        <a:lt1>
          <a:srgbClr val="000099"/>
        </a:lt1>
        <a:dk2>
          <a:srgbClr val="000000"/>
        </a:dk2>
        <a:lt2>
          <a:srgbClr val="808080"/>
        </a:lt2>
        <a:accent1>
          <a:srgbClr val="00CC99"/>
        </a:accent1>
        <a:accent2>
          <a:srgbClr val="3333CC"/>
        </a:accent2>
        <a:accent3>
          <a:srgbClr val="AAAACA"/>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9659</TotalTime>
  <Words>1520</Words>
  <Application>Microsoft Office PowerPoint</Application>
  <PresentationFormat>Custom</PresentationFormat>
  <Paragraphs>317</Paragraphs>
  <Slides>5</Slides>
  <Notes>1</Notes>
  <HiddenSlides>0</HiddenSlides>
  <MMClips>1</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5</vt:i4>
      </vt:variant>
    </vt:vector>
  </HeadingPairs>
  <TitlesOfParts>
    <vt:vector size="25" baseType="lpstr">
      <vt:lpstr>ＭＳ 明朝</vt:lpstr>
      <vt:lpstr>ＭＳ Ｐゴシック</vt:lpstr>
      <vt:lpstr>ＭＳ Ｐ明朝</vt:lpstr>
      <vt:lpstr>Arial</vt:lpstr>
      <vt:lpstr>Calibri</vt:lpstr>
      <vt:lpstr>Cambria</vt:lpstr>
      <vt:lpstr>Cambria Math</vt:lpstr>
      <vt:lpstr>HGP創英角ｺﾞｼｯｸUB</vt:lpstr>
      <vt:lpstr>Minion</vt:lpstr>
      <vt:lpstr>Osaka</vt:lpstr>
      <vt:lpstr>Times</vt:lpstr>
      <vt:lpstr>Times New Roman</vt:lpstr>
      <vt:lpstr>Trebuchet MS</vt:lpstr>
      <vt:lpstr>Wingdings</vt:lpstr>
      <vt:lpstr>36x48-Template-V2b</vt:lpstr>
      <vt:lpstr>2 Column with no boxes</vt:lpstr>
      <vt:lpstr>1_2 Column with no boxes</vt:lpstr>
      <vt:lpstr>2_2 Column with no boxes</vt:lpstr>
      <vt:lpstr>かわしま</vt:lpstr>
      <vt:lpstr>Image</vt:lpstr>
      <vt:lpstr>Pathophysiology of osteomyelitis</vt:lpstr>
      <vt:lpstr>PowerPoint Presentation</vt:lpstr>
      <vt:lpstr>Infected site</vt:lpstr>
      <vt:lpstr>What’s “Ozone nano-bubble water” ?</vt:lpstr>
      <vt:lpstr>PowerPoint Presentation</vt:lpstr>
    </vt:vector>
  </TitlesOfParts>
  <Company>EposterBoards,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Phillippe</dc:creator>
  <cp:lastModifiedBy>Lisa Tidd</cp:lastModifiedBy>
  <cp:revision>866</cp:revision>
  <dcterms:created xsi:type="dcterms:W3CDTF">2015-01-30T18:16:04Z</dcterms:created>
  <dcterms:modified xsi:type="dcterms:W3CDTF">2019-04-22T19:27:43Z</dcterms:modified>
</cp:coreProperties>
</file>