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handoutMasterIdLst>
    <p:handoutMasterId r:id="rId5"/>
  </p:handoutMasterIdLst>
  <p:sldIdLst>
    <p:sldId id="348" r:id="rId2"/>
    <p:sldId id="349" r:id="rId3"/>
  </p:sldIdLst>
  <p:sldSz cx="36576000" cy="20574000"/>
  <p:notesSz cx="9144000" cy="6858000"/>
  <p:custDataLst>
    <p:tags r:id="rId6"/>
  </p:custDataLst>
  <p:defaultTextStyle>
    <a:defPPr>
      <a:defRPr lang="en-US"/>
    </a:defPPr>
    <a:lvl1pPr algn="l" defTabSz="1371600" rtl="0" fontAlgn="base">
      <a:spcBef>
        <a:spcPct val="0"/>
      </a:spcBef>
      <a:spcAft>
        <a:spcPct val="0"/>
      </a:spcAft>
      <a:defRPr kern="1200">
        <a:solidFill>
          <a:schemeClr val="tx1"/>
        </a:solidFill>
        <a:latin typeface="Arial" charset="0"/>
        <a:ea typeface="MS PGothic" pitchFamily="34" charset="-128"/>
        <a:cs typeface="+mn-cs"/>
      </a:defRPr>
    </a:lvl1pPr>
    <a:lvl2pPr marL="1371600" algn="l" defTabSz="1371600" rtl="0" fontAlgn="base">
      <a:spcBef>
        <a:spcPct val="0"/>
      </a:spcBef>
      <a:spcAft>
        <a:spcPct val="0"/>
      </a:spcAft>
      <a:defRPr kern="1200">
        <a:solidFill>
          <a:schemeClr val="tx1"/>
        </a:solidFill>
        <a:latin typeface="Arial" charset="0"/>
        <a:ea typeface="MS PGothic" pitchFamily="34" charset="-128"/>
        <a:cs typeface="+mn-cs"/>
      </a:defRPr>
    </a:lvl2pPr>
    <a:lvl3pPr marL="2743200" algn="l" defTabSz="1371600" rtl="0" fontAlgn="base">
      <a:spcBef>
        <a:spcPct val="0"/>
      </a:spcBef>
      <a:spcAft>
        <a:spcPct val="0"/>
      </a:spcAft>
      <a:defRPr kern="1200">
        <a:solidFill>
          <a:schemeClr val="tx1"/>
        </a:solidFill>
        <a:latin typeface="Arial" charset="0"/>
        <a:ea typeface="MS PGothic" pitchFamily="34" charset="-128"/>
        <a:cs typeface="+mn-cs"/>
      </a:defRPr>
    </a:lvl3pPr>
    <a:lvl4pPr marL="4114800" algn="l" defTabSz="1371600" rtl="0" fontAlgn="base">
      <a:spcBef>
        <a:spcPct val="0"/>
      </a:spcBef>
      <a:spcAft>
        <a:spcPct val="0"/>
      </a:spcAft>
      <a:defRPr kern="1200">
        <a:solidFill>
          <a:schemeClr val="tx1"/>
        </a:solidFill>
        <a:latin typeface="Arial" charset="0"/>
        <a:ea typeface="MS PGothic" pitchFamily="34" charset="-128"/>
        <a:cs typeface="+mn-cs"/>
      </a:defRPr>
    </a:lvl4pPr>
    <a:lvl5pPr marL="5486400" algn="l" defTabSz="1371600" rtl="0" fontAlgn="base">
      <a:spcBef>
        <a:spcPct val="0"/>
      </a:spcBef>
      <a:spcAft>
        <a:spcPct val="0"/>
      </a:spcAft>
      <a:defRPr kern="1200">
        <a:solidFill>
          <a:schemeClr val="tx1"/>
        </a:solidFill>
        <a:latin typeface="Arial" charset="0"/>
        <a:ea typeface="MS PGothic" pitchFamily="34" charset="-128"/>
        <a:cs typeface="+mn-cs"/>
      </a:defRPr>
    </a:lvl5pPr>
    <a:lvl6pPr marL="6858000" algn="l" defTabSz="2743200" rtl="0" eaLnBrk="1" latinLnBrk="0" hangingPunct="1">
      <a:defRPr kern="1200">
        <a:solidFill>
          <a:schemeClr val="tx1"/>
        </a:solidFill>
        <a:latin typeface="Arial" charset="0"/>
        <a:ea typeface="MS PGothic" pitchFamily="34" charset="-128"/>
        <a:cs typeface="+mn-cs"/>
      </a:defRPr>
    </a:lvl6pPr>
    <a:lvl7pPr marL="8229600" algn="l" defTabSz="2743200" rtl="0" eaLnBrk="1" latinLnBrk="0" hangingPunct="1">
      <a:defRPr kern="1200">
        <a:solidFill>
          <a:schemeClr val="tx1"/>
        </a:solidFill>
        <a:latin typeface="Arial" charset="0"/>
        <a:ea typeface="MS PGothic" pitchFamily="34" charset="-128"/>
        <a:cs typeface="+mn-cs"/>
      </a:defRPr>
    </a:lvl7pPr>
    <a:lvl8pPr marL="9601200" algn="l" defTabSz="2743200" rtl="0" eaLnBrk="1" latinLnBrk="0" hangingPunct="1">
      <a:defRPr kern="1200">
        <a:solidFill>
          <a:schemeClr val="tx1"/>
        </a:solidFill>
        <a:latin typeface="Arial" charset="0"/>
        <a:ea typeface="MS PGothic" pitchFamily="34" charset="-128"/>
        <a:cs typeface="+mn-cs"/>
      </a:defRPr>
    </a:lvl8pPr>
    <a:lvl9pPr marL="10972800" algn="l" defTabSz="2743200" rtl="0" eaLnBrk="1" latinLnBrk="0" hangingPunct="1">
      <a:defRPr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11394" userDrawn="1">
          <p15:clr>
            <a:srgbClr val="A4A3A4"/>
          </p15:clr>
        </p15:guide>
        <p15:guide id="2" userDrawn="1">
          <p15:clr>
            <a:srgbClr val="A4A3A4"/>
          </p15:clr>
        </p15:guide>
      </p15:sldGuideLst>
    </p:ext>
    <p:ext uri="{2D200454-40CA-4A62-9FC3-DE9A4176ACB9}">
      <p15:notesGuideLst xmlns:p15="http://schemas.microsoft.com/office/powerpoint/2012/main">
        <p15:guide id="1" orient="horz" pos="2160" userDrawn="1">
          <p15:clr>
            <a:srgbClr val="A4A3A4"/>
          </p15:clr>
        </p15:guide>
        <p15:guide id="2" pos="288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E7F3"/>
    <a:srgbClr val="0079C1"/>
    <a:srgbClr val="003770"/>
    <a:srgbClr val="003366"/>
    <a:srgbClr val="BEC2C6"/>
    <a:srgbClr val="FF9900"/>
    <a:srgbClr val="000E2A"/>
    <a:srgbClr val="D5EFFF"/>
    <a:srgbClr val="1659B2"/>
    <a:srgbClr val="B1E1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30" autoAdjust="0"/>
    <p:restoredTop sz="94726" autoAdjust="0"/>
  </p:normalViewPr>
  <p:slideViewPr>
    <p:cSldViewPr snapToGrid="0" snapToObjects="1">
      <p:cViewPr varScale="1">
        <p:scale>
          <a:sx n="28" d="100"/>
          <a:sy n="28" d="100"/>
        </p:scale>
        <p:origin x="570" y="126"/>
      </p:cViewPr>
      <p:guideLst>
        <p:guide orient="horz" pos="11394"/>
        <p:guide/>
      </p:guideLst>
    </p:cSldViewPr>
  </p:slideViewPr>
  <p:notesTextViewPr>
    <p:cViewPr>
      <p:scale>
        <a:sx n="100" d="100"/>
        <a:sy n="100" d="100"/>
      </p:scale>
      <p:origin x="0" y="0"/>
    </p:cViewPr>
  </p:notesTextViewPr>
  <p:sorterViewPr>
    <p:cViewPr>
      <p:scale>
        <a:sx n="125" d="100"/>
        <a:sy n="125" d="100"/>
      </p:scale>
      <p:origin x="0" y="330"/>
    </p:cViewPr>
  </p:sorterViewPr>
  <p:notesViewPr>
    <p:cSldViewPr snapToGrid="0" snapToObjects="1">
      <p:cViewPr varScale="1">
        <p:scale>
          <a:sx n="69" d="100"/>
          <a:sy n="69" d="100"/>
        </p:scale>
        <p:origin x="-2136" y="-1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 Id="rId35"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wrap="square" lIns="91440" tIns="45720" rIns="91440" bIns="45720" numCol="1" anchor="t" anchorCtr="0" compatLnSpc="1">
            <a:prstTxWarp prst="textNoShape">
              <a:avLst/>
            </a:prstTxWarp>
          </a:bodyPr>
          <a:lstStyle>
            <a:lvl1pPr>
              <a:defRPr sz="1200">
                <a:solidFill>
                  <a:srgbClr val="616365"/>
                </a:solidFill>
              </a:defRPr>
            </a:lvl1pPr>
          </a:lstStyle>
          <a:p>
            <a:endParaRPr lang="en-US" dirty="0">
              <a:solidFill>
                <a:schemeClr val="tx1"/>
              </a:solidFill>
            </a:endParaRPr>
          </a:p>
        </p:txBody>
      </p:sp>
      <p:sp>
        <p:nvSpPr>
          <p:cNvPr id="3" name="Date Placeholder 2"/>
          <p:cNvSpPr>
            <a:spLocks noGrp="1"/>
          </p:cNvSpPr>
          <p:nvPr>
            <p:ph type="dt" sz="quarter" idx="1"/>
          </p:nvPr>
        </p:nvSpPr>
        <p:spPr>
          <a:xfrm>
            <a:off x="5179484" y="0"/>
            <a:ext cx="3962400" cy="342900"/>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616365"/>
                </a:solidFill>
              </a:defRPr>
            </a:lvl1pPr>
          </a:lstStyle>
          <a:p>
            <a:fld id="{70985A4A-D9F2-4930-B079-7345E092D33C}" type="datetime1">
              <a:rPr lang="en-US">
                <a:solidFill>
                  <a:schemeClr val="tx1"/>
                </a:solidFill>
              </a:rPr>
              <a:pPr/>
              <a:t>4/22/2019</a:t>
            </a:fld>
            <a:endParaRPr lang="en-US" dirty="0">
              <a:solidFill>
                <a:schemeClr val="tx1"/>
              </a:solidFill>
            </a:endParaRPr>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200">
                <a:solidFill>
                  <a:srgbClr val="616365"/>
                </a:solidFill>
              </a:defRPr>
            </a:lvl1pPr>
          </a:lstStyle>
          <a:p>
            <a:fld id="{9F9F9540-96BF-4884-A81D-635DB8BCCC63}" type="slidenum">
              <a:rPr lang="en-US">
                <a:solidFill>
                  <a:schemeClr val="tx1"/>
                </a:solidFill>
              </a:rPr>
              <a:pPr/>
              <a:t>‹#›</a:t>
            </a:fld>
            <a:endParaRPr lang="en-US" dirty="0">
              <a:solidFill>
                <a:schemeClr val="tx1"/>
              </a:solidFill>
            </a:endParaRPr>
          </a:p>
        </p:txBody>
      </p:sp>
      <p:sp>
        <p:nvSpPr>
          <p:cNvPr id="6"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23620168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2609850" y="325438"/>
            <a:ext cx="3924300" cy="2206625"/>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dirty="0"/>
          </a:p>
        </p:txBody>
      </p:sp>
      <p:sp>
        <p:nvSpPr>
          <p:cNvPr id="7" name="Slide Number Placeholder 6"/>
          <p:cNvSpPr>
            <a:spLocks noGrp="1"/>
          </p:cNvSpPr>
          <p:nvPr>
            <p:ph type="sldNum" sz="quarter" idx="5"/>
          </p:nvPr>
        </p:nvSpPr>
        <p:spPr>
          <a:xfrm>
            <a:off x="7743217" y="6588058"/>
            <a:ext cx="1307872" cy="203088"/>
          </a:xfrm>
          <a:prstGeom prst="rect">
            <a:avLst/>
          </a:prstGeom>
        </p:spPr>
        <p:txBody>
          <a:bodyPr vert="horz" wrap="square" lIns="91440" tIns="45720" rIns="91440" bIns="45720" numCol="1" anchor="b" anchorCtr="0" compatLnSpc="1">
            <a:prstTxWarp prst="textNoShape">
              <a:avLst/>
            </a:prstTxWarp>
          </a:bodyPr>
          <a:lstStyle>
            <a:lvl1pPr algn="r">
              <a:defRPr sz="900">
                <a:solidFill>
                  <a:schemeClr val="tx1"/>
                </a:solidFill>
              </a:defRPr>
            </a:lvl1pPr>
          </a:lstStyle>
          <a:p>
            <a:fld id="{3E66DD58-06CA-4B76-8068-76D0CA771BEA}" type="slidenum">
              <a:rPr lang="en-US" smtClean="0"/>
              <a:pPr/>
              <a:t>‹#›</a:t>
            </a:fld>
            <a:endParaRPr lang="en-US" dirty="0"/>
          </a:p>
        </p:txBody>
      </p:sp>
      <p:sp>
        <p:nvSpPr>
          <p:cNvPr id="9" name="Notes Placeholder 8"/>
          <p:cNvSpPr>
            <a:spLocks noGrp="1"/>
          </p:cNvSpPr>
          <p:nvPr>
            <p:ph type="body" sz="quarter" idx="3"/>
          </p:nvPr>
        </p:nvSpPr>
        <p:spPr>
          <a:xfrm>
            <a:off x="914400" y="2627617"/>
            <a:ext cx="7315200" cy="383033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11600373"/>
      </p:ext>
    </p:extLst>
  </p:cSld>
  <p:clrMap bg1="lt1" tx1="dk1" bg2="lt2" tx2="dk2" accent1="accent1" accent2="accent2" accent3="accent3" accent4="accent4" accent5="accent5" accent6="accent6" hlink="hlink" folHlink="folHlink"/>
  <p:hf hdr="0" ftr="0" dt="0"/>
  <p:notesStyle>
    <a:lvl1pPr marL="457200" indent="-457200" algn="l" defTabSz="1371600" rtl="0" eaLnBrk="0" fontAlgn="base" hangingPunct="0">
      <a:lnSpc>
        <a:spcPct val="95000"/>
      </a:lnSpc>
      <a:spcBef>
        <a:spcPts val="3600"/>
      </a:spcBef>
      <a:spcAft>
        <a:spcPct val="0"/>
      </a:spcAft>
      <a:buClr>
        <a:schemeClr val="accent4"/>
      </a:buClr>
      <a:buFont typeface="Arial" pitchFamily="34" charset="0"/>
      <a:buChar char="•"/>
      <a:defRPr kumimoji="0" lang="en-US" sz="3600" b="0" i="0" u="none" strike="noStrike" kern="1200" cap="none" spc="0" normalizeH="0" baseline="0" noProof="0" dirty="0" smtClean="0">
        <a:ln>
          <a:noFill/>
        </a:ln>
        <a:solidFill>
          <a:schemeClr val="tx1">
            <a:lumMod val="50000"/>
          </a:schemeClr>
        </a:solidFill>
        <a:effectLst/>
        <a:uLnTx/>
        <a:uFillTx/>
        <a:latin typeface="+mn-lt"/>
        <a:ea typeface="+mn-ea"/>
        <a:cs typeface="Arial" pitchFamily="34" charset="0"/>
      </a:defRPr>
    </a:lvl1pPr>
    <a:lvl2pPr marL="1157289" indent="-471489" algn="l" defTabSz="1371600" rtl="0" eaLnBrk="0" fontAlgn="base" hangingPunct="0">
      <a:lnSpc>
        <a:spcPct val="95000"/>
      </a:lnSpc>
      <a:spcBef>
        <a:spcPts val="1800"/>
      </a:spcBef>
      <a:spcAft>
        <a:spcPct val="0"/>
      </a:spcAft>
      <a:buClr>
        <a:schemeClr val="accent4"/>
      </a:buClr>
      <a:buFont typeface="Calibri" pitchFamily="34" charset="0"/>
      <a:buChar char="–"/>
      <a:defRPr kumimoji="0" lang="en-US" sz="3600" b="0" i="0" u="none" strike="noStrike" kern="1200" cap="none" spc="0" normalizeH="0" baseline="0" noProof="0" dirty="0" smtClean="0">
        <a:ln>
          <a:noFill/>
        </a:ln>
        <a:solidFill>
          <a:schemeClr val="tx1">
            <a:lumMod val="50000"/>
          </a:schemeClr>
        </a:solidFill>
        <a:effectLst/>
        <a:uLnTx/>
        <a:uFillTx/>
        <a:latin typeface="+mn-lt"/>
        <a:ea typeface="+mn-ea"/>
        <a:cs typeface="Arial" pitchFamily="34" charset="0"/>
      </a:defRPr>
    </a:lvl2pPr>
    <a:lvl3pPr marL="1885950" indent="-385764" algn="l" defTabSz="1371600" rtl="0" eaLnBrk="0" fontAlgn="base" hangingPunct="0">
      <a:lnSpc>
        <a:spcPct val="95000"/>
      </a:lnSpc>
      <a:spcBef>
        <a:spcPts val="900"/>
      </a:spcBef>
      <a:spcAft>
        <a:spcPct val="0"/>
      </a:spcAft>
      <a:buClr>
        <a:schemeClr val="accent4"/>
      </a:buClr>
      <a:buFont typeface="Arial" pitchFamily="34" charset="0"/>
      <a:buChar char="•"/>
      <a:defRPr kumimoji="0" lang="en-US" sz="3300" b="0" i="0" u="none" strike="noStrike" kern="1200" cap="none" spc="0" normalizeH="0" baseline="0" noProof="0" dirty="0" smtClean="0">
        <a:ln>
          <a:noFill/>
        </a:ln>
        <a:solidFill>
          <a:schemeClr val="tx1">
            <a:lumMod val="50000"/>
          </a:schemeClr>
        </a:solidFill>
        <a:effectLst/>
        <a:uLnTx/>
        <a:uFillTx/>
        <a:latin typeface="+mn-lt"/>
        <a:ea typeface="+mn-ea"/>
        <a:cs typeface="Arial" pitchFamily="34" charset="0"/>
      </a:defRPr>
    </a:lvl3pPr>
    <a:lvl4pPr marL="2628900" indent="-400050" algn="l" defTabSz="1371600" rtl="0" eaLnBrk="0" fontAlgn="base" hangingPunct="0">
      <a:lnSpc>
        <a:spcPct val="95000"/>
      </a:lnSpc>
      <a:spcBef>
        <a:spcPts val="600"/>
      </a:spcBef>
      <a:spcAft>
        <a:spcPct val="0"/>
      </a:spcAft>
      <a:buClr>
        <a:schemeClr val="accent4"/>
      </a:buClr>
      <a:buFont typeface="Calibri" pitchFamily="34" charset="0"/>
      <a:buChar char="–"/>
      <a:defRPr kumimoji="0" lang="en-US" sz="3300" b="0" i="0" u="none" strike="noStrike" kern="1200" cap="none" spc="0" normalizeH="0" baseline="0" noProof="0" dirty="0" smtClean="0">
        <a:ln>
          <a:noFill/>
        </a:ln>
        <a:solidFill>
          <a:schemeClr val="tx1">
            <a:lumMod val="50000"/>
          </a:schemeClr>
        </a:solidFill>
        <a:effectLst/>
        <a:uLnTx/>
        <a:uFillTx/>
        <a:latin typeface="+mn-lt"/>
        <a:ea typeface="+mn-ea"/>
        <a:cs typeface="Arial" pitchFamily="34" charset="0"/>
      </a:defRPr>
    </a:lvl4pPr>
    <a:lvl5pPr marL="3328989" indent="-414339" algn="l" defTabSz="1371600" rtl="0" eaLnBrk="0" fontAlgn="base" hangingPunct="0">
      <a:lnSpc>
        <a:spcPct val="95000"/>
      </a:lnSpc>
      <a:spcBef>
        <a:spcPts val="300"/>
      </a:spcBef>
      <a:spcAft>
        <a:spcPct val="0"/>
      </a:spcAft>
      <a:buClr>
        <a:schemeClr val="accent4"/>
      </a:buClr>
      <a:buFont typeface="Arial" pitchFamily="34" charset="0"/>
      <a:buChar char="•"/>
      <a:defRPr kumimoji="0" lang="en-US" sz="3300" b="0" i="0" u="none" strike="noStrike" kern="1200" cap="none" spc="0" normalizeH="0" baseline="0" noProof="0" dirty="0" smtClean="0">
        <a:ln>
          <a:noFill/>
        </a:ln>
        <a:solidFill>
          <a:schemeClr val="tx1">
            <a:lumMod val="50000"/>
          </a:schemeClr>
        </a:solidFill>
        <a:effectLst/>
        <a:uLnTx/>
        <a:uFillTx/>
        <a:latin typeface="+mn-lt"/>
        <a:ea typeface="+mn-ea"/>
        <a:cs typeface="Arial" pitchFamily="34" charset="0"/>
      </a:defRPr>
    </a:lvl5pPr>
    <a:lvl6pPr marL="6858000" algn="l" defTabSz="1371600" rtl="0" eaLnBrk="1" latinLnBrk="0" hangingPunct="1">
      <a:defRPr sz="3600" kern="1200">
        <a:solidFill>
          <a:schemeClr val="tx1"/>
        </a:solidFill>
        <a:latin typeface="+mn-lt"/>
        <a:ea typeface="+mn-ea"/>
        <a:cs typeface="+mn-cs"/>
      </a:defRPr>
    </a:lvl6pPr>
    <a:lvl7pPr marL="8229600" algn="l" defTabSz="1371600" rtl="0" eaLnBrk="1" latinLnBrk="0" hangingPunct="1">
      <a:defRPr sz="3600" kern="1200">
        <a:solidFill>
          <a:schemeClr val="tx1"/>
        </a:solidFill>
        <a:latin typeface="+mn-lt"/>
        <a:ea typeface="+mn-ea"/>
        <a:cs typeface="+mn-cs"/>
      </a:defRPr>
    </a:lvl7pPr>
    <a:lvl8pPr marL="9601200" algn="l" defTabSz="1371600" rtl="0" eaLnBrk="1" latinLnBrk="0" hangingPunct="1">
      <a:defRPr sz="3600" kern="1200">
        <a:solidFill>
          <a:schemeClr val="tx1"/>
        </a:solidFill>
        <a:latin typeface="+mn-lt"/>
        <a:ea typeface="+mn-ea"/>
        <a:cs typeface="+mn-cs"/>
      </a:defRPr>
    </a:lvl8pPr>
    <a:lvl9pPr marL="10972800" algn="l" defTabSz="1371600" rtl="0" eaLnBrk="1" latinLnBrk="0" hangingPunct="1">
      <a:defRPr sz="3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8"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90000"/>
          <a:stretch/>
        </p:blipFill>
        <p:spPr bwMode="auto">
          <a:xfrm flipV="1">
            <a:off x="0" y="17830800"/>
            <a:ext cx="36576000"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34971"/>
          <a:stretch/>
        </p:blipFill>
        <p:spPr bwMode="auto">
          <a:xfrm>
            <a:off x="-29030" y="0"/>
            <a:ext cx="36605031" cy="178528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userDrawn="1"/>
        </p:nvSpPr>
        <p:spPr bwMode="gray">
          <a:xfrm>
            <a:off x="-29033" y="0"/>
            <a:ext cx="36605037" cy="20571822"/>
          </a:xfrm>
          <a:prstGeom prst="rect">
            <a:avLst/>
          </a:prstGeom>
          <a:solidFill>
            <a:schemeClr val="bg1">
              <a:alpha val="20000"/>
            </a:schemeClr>
          </a:solidFill>
          <a:ln>
            <a:noFill/>
          </a:ln>
          <a:effectLst/>
        </p:spPr>
        <p:style>
          <a:lnRef idx="2">
            <a:scrgbClr r="0" g="0" b="0"/>
          </a:lnRef>
          <a:fillRef idx="1">
            <a:scrgbClr r="0" g="0" b="0"/>
          </a:fillRef>
          <a:effectRef idx="0">
            <a:scrgbClr r="0" g="0" b="0"/>
          </a:effectRef>
          <a:fontRef idx="minor">
            <a:schemeClr val="lt1"/>
          </a:fontRef>
        </p:style>
        <p:txBody>
          <a:bodyPr rtlCol="0" anchor="ctr"/>
          <a:lstStyle/>
          <a:p>
            <a:pPr algn="ctr">
              <a:lnSpc>
                <a:spcPct val="90000"/>
              </a:lnSpc>
              <a:spcBef>
                <a:spcPct val="20000"/>
              </a:spcBef>
            </a:pPr>
            <a:endParaRPr lang="en-US" sz="6000" b="1" dirty="0">
              <a:solidFill>
                <a:schemeClr val="bg1"/>
              </a:solidFill>
            </a:endParaRPr>
          </a:p>
        </p:txBody>
      </p:sp>
      <p:sp>
        <p:nvSpPr>
          <p:cNvPr id="10" name="Freeform 9"/>
          <p:cNvSpPr/>
          <p:nvPr userDrawn="1"/>
        </p:nvSpPr>
        <p:spPr>
          <a:xfrm>
            <a:off x="2" y="3581400"/>
            <a:ext cx="36605031" cy="16992600"/>
          </a:xfrm>
          <a:custGeom>
            <a:avLst/>
            <a:gdLst>
              <a:gd name="connsiteX0" fmla="*/ 0 w 9169400"/>
              <a:gd name="connsiteY0" fmla="*/ 3784600 h 5664200"/>
              <a:gd name="connsiteX1" fmla="*/ 5067300 w 9169400"/>
              <a:gd name="connsiteY1" fmla="*/ 2362200 h 5664200"/>
              <a:gd name="connsiteX2" fmla="*/ 9169400 w 9169400"/>
              <a:gd name="connsiteY2" fmla="*/ 0 h 5664200"/>
              <a:gd name="connsiteX3" fmla="*/ 9169400 w 9169400"/>
              <a:gd name="connsiteY3" fmla="*/ 5664200 h 5664200"/>
              <a:gd name="connsiteX4" fmla="*/ 25400 w 9169400"/>
              <a:gd name="connsiteY4" fmla="*/ 5664200 h 5664200"/>
              <a:gd name="connsiteX5" fmla="*/ 25400 w 9169400"/>
              <a:gd name="connsiteY5" fmla="*/ 3810000 h 5664200"/>
              <a:gd name="connsiteX6" fmla="*/ 114300 w 9169400"/>
              <a:gd name="connsiteY6" fmla="*/ 3810000 h 5664200"/>
              <a:gd name="connsiteX7" fmla="*/ 0 w 9169400"/>
              <a:gd name="connsiteY7" fmla="*/ 3784600 h 5664200"/>
              <a:gd name="connsiteX0" fmla="*/ 0 w 9169400"/>
              <a:gd name="connsiteY0" fmla="*/ 3784600 h 5664200"/>
              <a:gd name="connsiteX1" fmla="*/ 5067300 w 9169400"/>
              <a:gd name="connsiteY1" fmla="*/ 2362200 h 5664200"/>
              <a:gd name="connsiteX2" fmla="*/ 9169400 w 9169400"/>
              <a:gd name="connsiteY2" fmla="*/ 0 h 5664200"/>
              <a:gd name="connsiteX3" fmla="*/ 9169400 w 9169400"/>
              <a:gd name="connsiteY3" fmla="*/ 5664200 h 5664200"/>
              <a:gd name="connsiteX4" fmla="*/ 25400 w 9169400"/>
              <a:gd name="connsiteY4" fmla="*/ 5664200 h 5664200"/>
              <a:gd name="connsiteX5" fmla="*/ 25400 w 9169400"/>
              <a:gd name="connsiteY5" fmla="*/ 3810000 h 5664200"/>
              <a:gd name="connsiteX6" fmla="*/ 0 w 9169400"/>
              <a:gd name="connsiteY6" fmla="*/ 3784600 h 5664200"/>
              <a:gd name="connsiteX0" fmla="*/ 0 w 9144000"/>
              <a:gd name="connsiteY0" fmla="*/ 3810000 h 5664200"/>
              <a:gd name="connsiteX1" fmla="*/ 5041900 w 9144000"/>
              <a:gd name="connsiteY1" fmla="*/ 2362200 h 5664200"/>
              <a:gd name="connsiteX2" fmla="*/ 9144000 w 9144000"/>
              <a:gd name="connsiteY2" fmla="*/ 0 h 5664200"/>
              <a:gd name="connsiteX3" fmla="*/ 9144000 w 9144000"/>
              <a:gd name="connsiteY3" fmla="*/ 5664200 h 5664200"/>
              <a:gd name="connsiteX4" fmla="*/ 0 w 9144000"/>
              <a:gd name="connsiteY4" fmla="*/ 5664200 h 5664200"/>
              <a:gd name="connsiteX5" fmla="*/ 0 w 9144000"/>
              <a:gd name="connsiteY5" fmla="*/ 3810000 h 5664200"/>
              <a:gd name="connsiteX0" fmla="*/ 0 w 9144000"/>
              <a:gd name="connsiteY0" fmla="*/ 3895008 h 5749208"/>
              <a:gd name="connsiteX1" fmla="*/ 5041900 w 9144000"/>
              <a:gd name="connsiteY1" fmla="*/ 2447208 h 5749208"/>
              <a:gd name="connsiteX2" fmla="*/ 9144000 w 9144000"/>
              <a:gd name="connsiteY2" fmla="*/ 85008 h 5749208"/>
              <a:gd name="connsiteX3" fmla="*/ 9144000 w 9144000"/>
              <a:gd name="connsiteY3" fmla="*/ 5749208 h 5749208"/>
              <a:gd name="connsiteX4" fmla="*/ 0 w 9144000"/>
              <a:gd name="connsiteY4" fmla="*/ 5749208 h 5749208"/>
              <a:gd name="connsiteX5" fmla="*/ 0 w 9144000"/>
              <a:gd name="connsiteY5" fmla="*/ 3895008 h 5749208"/>
              <a:gd name="connsiteX0" fmla="*/ 0 w 9144000"/>
              <a:gd name="connsiteY0" fmla="*/ 3895008 h 5749208"/>
              <a:gd name="connsiteX1" fmla="*/ 5041900 w 9144000"/>
              <a:gd name="connsiteY1" fmla="*/ 2447208 h 5749208"/>
              <a:gd name="connsiteX2" fmla="*/ 9144000 w 9144000"/>
              <a:gd name="connsiteY2" fmla="*/ 85008 h 5749208"/>
              <a:gd name="connsiteX3" fmla="*/ 9144000 w 9144000"/>
              <a:gd name="connsiteY3" fmla="*/ 5749208 h 5749208"/>
              <a:gd name="connsiteX4" fmla="*/ 0 w 9144000"/>
              <a:gd name="connsiteY4" fmla="*/ 5749208 h 5749208"/>
              <a:gd name="connsiteX5" fmla="*/ 0 w 9144000"/>
              <a:gd name="connsiteY5" fmla="*/ 3895008 h 5749208"/>
              <a:gd name="connsiteX0" fmla="*/ 0 w 9144000"/>
              <a:gd name="connsiteY0" fmla="*/ 3892002 h 5746202"/>
              <a:gd name="connsiteX1" fmla="*/ 4912360 w 9144000"/>
              <a:gd name="connsiteY1" fmla="*/ 2543262 h 5746202"/>
              <a:gd name="connsiteX2" fmla="*/ 9144000 w 9144000"/>
              <a:gd name="connsiteY2" fmla="*/ 82002 h 5746202"/>
              <a:gd name="connsiteX3" fmla="*/ 9144000 w 9144000"/>
              <a:gd name="connsiteY3" fmla="*/ 5746202 h 5746202"/>
              <a:gd name="connsiteX4" fmla="*/ 0 w 9144000"/>
              <a:gd name="connsiteY4" fmla="*/ 5746202 h 5746202"/>
              <a:gd name="connsiteX5" fmla="*/ 0 w 9144000"/>
              <a:gd name="connsiteY5" fmla="*/ 3892002 h 5746202"/>
              <a:gd name="connsiteX0" fmla="*/ 0 w 9144000"/>
              <a:gd name="connsiteY0" fmla="*/ 3896289 h 5750489"/>
              <a:gd name="connsiteX1" fmla="*/ 4912360 w 9144000"/>
              <a:gd name="connsiteY1" fmla="*/ 2547549 h 5750489"/>
              <a:gd name="connsiteX2" fmla="*/ 9144000 w 9144000"/>
              <a:gd name="connsiteY2" fmla="*/ 86289 h 5750489"/>
              <a:gd name="connsiteX3" fmla="*/ 9144000 w 9144000"/>
              <a:gd name="connsiteY3" fmla="*/ 5750489 h 5750489"/>
              <a:gd name="connsiteX4" fmla="*/ 0 w 9144000"/>
              <a:gd name="connsiteY4" fmla="*/ 5750489 h 5750489"/>
              <a:gd name="connsiteX5" fmla="*/ 0 w 9144000"/>
              <a:gd name="connsiteY5" fmla="*/ 3896289 h 5750489"/>
              <a:gd name="connsiteX0" fmla="*/ 0 w 9144000"/>
              <a:gd name="connsiteY0" fmla="*/ 3810000 h 5664200"/>
              <a:gd name="connsiteX1" fmla="*/ 4912360 w 9144000"/>
              <a:gd name="connsiteY1" fmla="*/ 2461260 h 5664200"/>
              <a:gd name="connsiteX2" fmla="*/ 9144000 w 9144000"/>
              <a:gd name="connsiteY2" fmla="*/ 0 h 5664200"/>
              <a:gd name="connsiteX3" fmla="*/ 9144000 w 9144000"/>
              <a:gd name="connsiteY3" fmla="*/ 5664200 h 5664200"/>
              <a:gd name="connsiteX4" fmla="*/ 0 w 9144000"/>
              <a:gd name="connsiteY4" fmla="*/ 5664200 h 5664200"/>
              <a:gd name="connsiteX5" fmla="*/ 0 w 9144000"/>
              <a:gd name="connsiteY5" fmla="*/ 3810000 h 5664200"/>
              <a:gd name="connsiteX0" fmla="*/ 7620 w 9144000"/>
              <a:gd name="connsiteY0" fmla="*/ 3787140 h 5664200"/>
              <a:gd name="connsiteX1" fmla="*/ 4912360 w 9144000"/>
              <a:gd name="connsiteY1" fmla="*/ 2461260 h 5664200"/>
              <a:gd name="connsiteX2" fmla="*/ 9144000 w 9144000"/>
              <a:gd name="connsiteY2" fmla="*/ 0 h 5664200"/>
              <a:gd name="connsiteX3" fmla="*/ 9144000 w 9144000"/>
              <a:gd name="connsiteY3" fmla="*/ 5664200 h 5664200"/>
              <a:gd name="connsiteX4" fmla="*/ 0 w 9144000"/>
              <a:gd name="connsiteY4" fmla="*/ 5664200 h 5664200"/>
              <a:gd name="connsiteX5" fmla="*/ 7620 w 9144000"/>
              <a:gd name="connsiteY5" fmla="*/ 3787140 h 5664200"/>
              <a:gd name="connsiteX0" fmla="*/ 7620 w 9144000"/>
              <a:gd name="connsiteY0" fmla="*/ 3787140 h 5664200"/>
              <a:gd name="connsiteX1" fmla="*/ 4912360 w 9144000"/>
              <a:gd name="connsiteY1" fmla="*/ 2461260 h 5664200"/>
              <a:gd name="connsiteX2" fmla="*/ 9144000 w 9144000"/>
              <a:gd name="connsiteY2" fmla="*/ 0 h 5664200"/>
              <a:gd name="connsiteX3" fmla="*/ 9144000 w 9144000"/>
              <a:gd name="connsiteY3" fmla="*/ 5664200 h 5664200"/>
              <a:gd name="connsiteX4" fmla="*/ 0 w 9144000"/>
              <a:gd name="connsiteY4" fmla="*/ 5664200 h 5664200"/>
              <a:gd name="connsiteX5" fmla="*/ 7620 w 9144000"/>
              <a:gd name="connsiteY5" fmla="*/ 3787140 h 566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5664200">
                <a:moveTo>
                  <a:pt x="7620" y="3787140"/>
                </a:moveTo>
                <a:cubicBezTo>
                  <a:pt x="954617" y="3777827"/>
                  <a:pt x="3519170" y="3267710"/>
                  <a:pt x="4912360" y="2461260"/>
                </a:cubicBezTo>
                <a:cubicBezTo>
                  <a:pt x="6305550" y="1654810"/>
                  <a:pt x="8330777" y="165947"/>
                  <a:pt x="9144000" y="0"/>
                </a:cubicBezTo>
                <a:lnTo>
                  <a:pt x="9144000" y="5664200"/>
                </a:lnTo>
                <a:lnTo>
                  <a:pt x="0" y="5664200"/>
                </a:lnTo>
                <a:lnTo>
                  <a:pt x="7620" y="3787140"/>
                </a:lnTo>
                <a:close/>
              </a:path>
            </a:pathLst>
          </a:custGeom>
          <a:solidFill>
            <a:schemeClr val="accent2">
              <a:lumMod val="75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29030" y="15087605"/>
            <a:ext cx="36605031" cy="5486403"/>
          </a:xfrm>
          <a:prstGeom prst="rect">
            <a:avLst/>
          </a:prstGeom>
          <a:gradFill>
            <a:gsLst>
              <a:gs pos="0">
                <a:schemeClr val="accent1">
                  <a:alpha val="70000"/>
                </a:schemeClr>
              </a:gs>
              <a:gs pos="100000">
                <a:schemeClr val="accent1">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userDrawn="1"/>
        </p:nvSpPr>
        <p:spPr>
          <a:xfrm>
            <a:off x="-29030" y="3200400"/>
            <a:ext cx="36605031" cy="16992600"/>
          </a:xfrm>
          <a:custGeom>
            <a:avLst/>
            <a:gdLst/>
            <a:ahLst/>
            <a:cxnLst/>
            <a:rect l="l" t="t" r="r" b="b"/>
            <a:pathLst>
              <a:path w="9144000" h="5664200">
                <a:moveTo>
                  <a:pt x="9144000" y="0"/>
                </a:moveTo>
                <a:lnTo>
                  <a:pt x="9144000" y="146050"/>
                </a:lnTo>
                <a:cubicBezTo>
                  <a:pt x="8330777" y="311997"/>
                  <a:pt x="6305550" y="1800860"/>
                  <a:pt x="4912360" y="2607310"/>
                </a:cubicBezTo>
                <a:cubicBezTo>
                  <a:pt x="3519170" y="3413760"/>
                  <a:pt x="954617" y="3923877"/>
                  <a:pt x="7620" y="3933190"/>
                </a:cubicBezTo>
                <a:lnTo>
                  <a:pt x="593" y="5664200"/>
                </a:lnTo>
                <a:lnTo>
                  <a:pt x="0" y="5664200"/>
                </a:lnTo>
                <a:lnTo>
                  <a:pt x="7620" y="3787140"/>
                </a:lnTo>
                <a:cubicBezTo>
                  <a:pt x="954617" y="3777827"/>
                  <a:pt x="3519170" y="3267710"/>
                  <a:pt x="4912360" y="2461260"/>
                </a:cubicBezTo>
                <a:cubicBezTo>
                  <a:pt x="6305550" y="1654810"/>
                  <a:pt x="8330777" y="165947"/>
                  <a:pt x="9144000"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userDrawn="1"/>
        </p:nvGrpSpPr>
        <p:grpSpPr>
          <a:xfrm>
            <a:off x="29493179" y="17326961"/>
            <a:ext cx="7082829" cy="3247047"/>
            <a:chOff x="7373294" y="5775652"/>
            <a:chExt cx="1770707" cy="1082349"/>
          </a:xfrm>
        </p:grpSpPr>
        <p:sp>
          <p:nvSpPr>
            <p:cNvPr id="14" name="Freeform 13"/>
            <p:cNvSpPr/>
            <p:nvPr/>
          </p:nvSpPr>
          <p:spPr>
            <a:xfrm>
              <a:off x="7373294" y="5775652"/>
              <a:ext cx="1770706" cy="1082348"/>
            </a:xfrm>
            <a:custGeom>
              <a:avLst/>
              <a:gdLst/>
              <a:ahLst/>
              <a:cxnLst/>
              <a:rect l="l" t="t" r="r" b="b"/>
              <a:pathLst>
                <a:path w="1770706" h="1082348">
                  <a:moveTo>
                    <a:pt x="1770706" y="0"/>
                  </a:moveTo>
                  <a:lnTo>
                    <a:pt x="1770706" y="43533"/>
                  </a:lnTo>
                  <a:cubicBezTo>
                    <a:pt x="1587085" y="92997"/>
                    <a:pt x="1129802" y="536779"/>
                    <a:pt x="815228" y="777156"/>
                  </a:cubicBezTo>
                  <a:cubicBezTo>
                    <a:pt x="642328" y="909276"/>
                    <a:pt x="389527" y="1014712"/>
                    <a:pt x="161087" y="1082348"/>
                  </a:cubicBezTo>
                  <a:lnTo>
                    <a:pt x="0" y="1082348"/>
                  </a:lnTo>
                  <a:cubicBezTo>
                    <a:pt x="261341" y="1021065"/>
                    <a:pt x="600121" y="897995"/>
                    <a:pt x="815228" y="733624"/>
                  </a:cubicBezTo>
                  <a:cubicBezTo>
                    <a:pt x="1129802" y="493247"/>
                    <a:pt x="1587085" y="49464"/>
                    <a:pt x="1770706" y="0"/>
                  </a:cubicBezTo>
                  <a:close/>
                </a:path>
              </a:pathLst>
            </a:custGeom>
            <a:solidFill>
              <a:srgbClr val="0070C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8073349" y="6060606"/>
              <a:ext cx="1070651" cy="797395"/>
            </a:xfrm>
            <a:custGeom>
              <a:avLst/>
              <a:gdLst>
                <a:gd name="connsiteX0" fmla="*/ 183 w 1861324"/>
                <a:gd name="connsiteY0" fmla="*/ 1468135 h 1571005"/>
                <a:gd name="connsiteX1" fmla="*/ 317 w 1861324"/>
                <a:gd name="connsiteY1" fmla="*/ 1468135 h 1571005"/>
                <a:gd name="connsiteX2" fmla="*/ 0 w 1861324"/>
                <a:gd name="connsiteY2" fmla="*/ 1571005 h 1571005"/>
                <a:gd name="connsiteX3" fmla="*/ 183 w 1861324"/>
                <a:gd name="connsiteY3" fmla="*/ 1468135 h 1571005"/>
                <a:gd name="connsiteX4" fmla="*/ 1861324 w 1861324"/>
                <a:gd name="connsiteY4" fmla="*/ 0 h 1571005"/>
                <a:gd name="connsiteX5" fmla="*/ 1861324 w 1861324"/>
                <a:gd name="connsiteY5" fmla="*/ 43532 h 1571005"/>
                <a:gd name="connsiteX6" fmla="*/ 1109046 w 1861324"/>
                <a:gd name="connsiteY6" fmla="*/ 659843 h 1571005"/>
                <a:gd name="connsiteX7" fmla="*/ 881429 w 1861324"/>
                <a:gd name="connsiteY7" fmla="*/ 797395 h 1571005"/>
                <a:gd name="connsiteX8" fmla="*/ 790673 w 1861324"/>
                <a:gd name="connsiteY8" fmla="*/ 797395 h 1571005"/>
                <a:gd name="connsiteX9" fmla="*/ 1109046 w 1861324"/>
                <a:gd name="connsiteY9" fmla="*/ 616311 h 1571005"/>
                <a:gd name="connsiteX10" fmla="*/ 1861324 w 1861324"/>
                <a:gd name="connsiteY10" fmla="*/ 0 h 1571005"/>
                <a:gd name="connsiteX0" fmla="*/ 0 w 1861141"/>
                <a:gd name="connsiteY0" fmla="*/ 1468135 h 1468135"/>
                <a:gd name="connsiteX1" fmla="*/ 134 w 1861141"/>
                <a:gd name="connsiteY1" fmla="*/ 1468135 h 1468135"/>
                <a:gd name="connsiteX2" fmla="*/ 0 w 1861141"/>
                <a:gd name="connsiteY2" fmla="*/ 1468135 h 1468135"/>
                <a:gd name="connsiteX3" fmla="*/ 1861141 w 1861141"/>
                <a:gd name="connsiteY3" fmla="*/ 0 h 1468135"/>
                <a:gd name="connsiteX4" fmla="*/ 1861141 w 1861141"/>
                <a:gd name="connsiteY4" fmla="*/ 43532 h 1468135"/>
                <a:gd name="connsiteX5" fmla="*/ 1108863 w 1861141"/>
                <a:gd name="connsiteY5" fmla="*/ 659843 h 1468135"/>
                <a:gd name="connsiteX6" fmla="*/ 881246 w 1861141"/>
                <a:gd name="connsiteY6" fmla="*/ 797395 h 1468135"/>
                <a:gd name="connsiteX7" fmla="*/ 790490 w 1861141"/>
                <a:gd name="connsiteY7" fmla="*/ 797395 h 1468135"/>
                <a:gd name="connsiteX8" fmla="*/ 1108863 w 1861141"/>
                <a:gd name="connsiteY8" fmla="*/ 616311 h 1468135"/>
                <a:gd name="connsiteX9" fmla="*/ 1861141 w 1861141"/>
                <a:gd name="connsiteY9" fmla="*/ 0 h 1468135"/>
                <a:gd name="connsiteX0" fmla="*/ 1070651 w 1070651"/>
                <a:gd name="connsiteY0" fmla="*/ 0 h 797395"/>
                <a:gd name="connsiteX1" fmla="*/ 1070651 w 1070651"/>
                <a:gd name="connsiteY1" fmla="*/ 43532 h 797395"/>
                <a:gd name="connsiteX2" fmla="*/ 318373 w 1070651"/>
                <a:gd name="connsiteY2" fmla="*/ 659843 h 797395"/>
                <a:gd name="connsiteX3" fmla="*/ 90756 w 1070651"/>
                <a:gd name="connsiteY3" fmla="*/ 797395 h 797395"/>
                <a:gd name="connsiteX4" fmla="*/ 0 w 1070651"/>
                <a:gd name="connsiteY4" fmla="*/ 797395 h 797395"/>
                <a:gd name="connsiteX5" fmla="*/ 318373 w 1070651"/>
                <a:gd name="connsiteY5" fmla="*/ 616311 h 797395"/>
                <a:gd name="connsiteX6" fmla="*/ 1070651 w 1070651"/>
                <a:gd name="connsiteY6" fmla="*/ 0 h 797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70651" h="797395">
                  <a:moveTo>
                    <a:pt x="1070651" y="0"/>
                  </a:moveTo>
                  <a:lnTo>
                    <a:pt x="1070651" y="43532"/>
                  </a:lnTo>
                  <a:cubicBezTo>
                    <a:pt x="850779" y="203211"/>
                    <a:pt x="546914" y="485207"/>
                    <a:pt x="318373" y="659843"/>
                  </a:cubicBezTo>
                  <a:cubicBezTo>
                    <a:pt x="252428" y="710234"/>
                    <a:pt x="174860" y="756744"/>
                    <a:pt x="90756" y="797395"/>
                  </a:cubicBezTo>
                  <a:lnTo>
                    <a:pt x="0" y="797395"/>
                  </a:lnTo>
                  <a:cubicBezTo>
                    <a:pt x="118175" y="745825"/>
                    <a:pt x="228958" y="684636"/>
                    <a:pt x="318373" y="616311"/>
                  </a:cubicBezTo>
                  <a:cubicBezTo>
                    <a:pt x="546914" y="441675"/>
                    <a:pt x="850779" y="159678"/>
                    <a:pt x="1070651" y="0"/>
                  </a:cubicBezTo>
                  <a:close/>
                </a:path>
              </a:pathLst>
            </a:custGeom>
            <a:solidFill>
              <a:srgbClr val="0070C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8559127" y="6373382"/>
              <a:ext cx="584874" cy="484618"/>
            </a:xfrm>
            <a:custGeom>
              <a:avLst/>
              <a:gdLst>
                <a:gd name="connsiteX0" fmla="*/ 725 w 1686834"/>
                <a:gd name="connsiteY0" fmla="*/ 1155358 h 1434600"/>
                <a:gd name="connsiteX1" fmla="*/ 859 w 1686834"/>
                <a:gd name="connsiteY1" fmla="*/ 1155358 h 1434600"/>
                <a:gd name="connsiteX2" fmla="*/ 0 w 1686834"/>
                <a:gd name="connsiteY2" fmla="*/ 1434600 h 1434600"/>
                <a:gd name="connsiteX3" fmla="*/ 725 w 1686834"/>
                <a:gd name="connsiteY3" fmla="*/ 1155358 h 1434600"/>
                <a:gd name="connsiteX4" fmla="*/ 1686834 w 1686834"/>
                <a:gd name="connsiteY4" fmla="*/ 0 h 1434600"/>
                <a:gd name="connsiteX5" fmla="*/ 1686834 w 1686834"/>
                <a:gd name="connsiteY5" fmla="*/ 43211 h 1434600"/>
                <a:gd name="connsiteX6" fmla="*/ 1157849 w 1686834"/>
                <a:gd name="connsiteY6" fmla="*/ 484618 h 1434600"/>
                <a:gd name="connsiteX7" fmla="*/ 1101960 w 1686834"/>
                <a:gd name="connsiteY7" fmla="*/ 484618 h 1434600"/>
                <a:gd name="connsiteX8" fmla="*/ 1109046 w 1686834"/>
                <a:gd name="connsiteY8" fmla="*/ 479906 h 1434600"/>
                <a:gd name="connsiteX9" fmla="*/ 1686834 w 1686834"/>
                <a:gd name="connsiteY9" fmla="*/ 0 h 1434600"/>
                <a:gd name="connsiteX0" fmla="*/ 0 w 1686109"/>
                <a:gd name="connsiteY0" fmla="*/ 1155358 h 1155358"/>
                <a:gd name="connsiteX1" fmla="*/ 134 w 1686109"/>
                <a:gd name="connsiteY1" fmla="*/ 1155358 h 1155358"/>
                <a:gd name="connsiteX2" fmla="*/ 0 w 1686109"/>
                <a:gd name="connsiteY2" fmla="*/ 1155358 h 1155358"/>
                <a:gd name="connsiteX3" fmla="*/ 1686109 w 1686109"/>
                <a:gd name="connsiteY3" fmla="*/ 0 h 1155358"/>
                <a:gd name="connsiteX4" fmla="*/ 1686109 w 1686109"/>
                <a:gd name="connsiteY4" fmla="*/ 43211 h 1155358"/>
                <a:gd name="connsiteX5" fmla="*/ 1157124 w 1686109"/>
                <a:gd name="connsiteY5" fmla="*/ 484618 h 1155358"/>
                <a:gd name="connsiteX6" fmla="*/ 1101235 w 1686109"/>
                <a:gd name="connsiteY6" fmla="*/ 484618 h 1155358"/>
                <a:gd name="connsiteX7" fmla="*/ 1108321 w 1686109"/>
                <a:gd name="connsiteY7" fmla="*/ 479906 h 1155358"/>
                <a:gd name="connsiteX8" fmla="*/ 1686109 w 1686109"/>
                <a:gd name="connsiteY8" fmla="*/ 0 h 1155358"/>
                <a:gd name="connsiteX0" fmla="*/ 584874 w 584874"/>
                <a:gd name="connsiteY0" fmla="*/ 0 h 484618"/>
                <a:gd name="connsiteX1" fmla="*/ 584874 w 584874"/>
                <a:gd name="connsiteY1" fmla="*/ 43211 h 484618"/>
                <a:gd name="connsiteX2" fmla="*/ 55889 w 584874"/>
                <a:gd name="connsiteY2" fmla="*/ 484618 h 484618"/>
                <a:gd name="connsiteX3" fmla="*/ 0 w 584874"/>
                <a:gd name="connsiteY3" fmla="*/ 484618 h 484618"/>
                <a:gd name="connsiteX4" fmla="*/ 7086 w 584874"/>
                <a:gd name="connsiteY4" fmla="*/ 479906 h 484618"/>
                <a:gd name="connsiteX5" fmla="*/ 584874 w 584874"/>
                <a:gd name="connsiteY5" fmla="*/ 0 h 484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4874" h="484618">
                  <a:moveTo>
                    <a:pt x="584874" y="0"/>
                  </a:moveTo>
                  <a:lnTo>
                    <a:pt x="584874" y="43211"/>
                  </a:lnTo>
                  <a:cubicBezTo>
                    <a:pt x="412593" y="184020"/>
                    <a:pt x="219272" y="355778"/>
                    <a:pt x="55889" y="484618"/>
                  </a:cubicBezTo>
                  <a:lnTo>
                    <a:pt x="0" y="484618"/>
                  </a:lnTo>
                  <a:cubicBezTo>
                    <a:pt x="2585" y="483331"/>
                    <a:pt x="4842" y="481620"/>
                    <a:pt x="7086" y="479906"/>
                  </a:cubicBezTo>
                  <a:cubicBezTo>
                    <a:pt x="179554" y="348117"/>
                    <a:pt x="394919" y="155187"/>
                    <a:pt x="584874" y="0"/>
                  </a:cubicBezTo>
                  <a:close/>
                </a:path>
              </a:pathLst>
            </a:custGeom>
            <a:solidFill>
              <a:srgbClr val="0070C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Subtitle 2"/>
          <p:cNvSpPr>
            <a:spLocks noGrp="1"/>
          </p:cNvSpPr>
          <p:nvPr>
            <p:ph type="subTitle" idx="1"/>
          </p:nvPr>
        </p:nvSpPr>
        <p:spPr bwMode="auto">
          <a:xfrm>
            <a:off x="1862004" y="17613042"/>
            <a:ext cx="32918400" cy="1920240"/>
          </a:xfrm>
        </p:spPr>
        <p:txBody>
          <a:bodyPr anchor="t"/>
          <a:lstStyle>
            <a:lvl1pPr marL="0" indent="0" algn="l">
              <a:spcBef>
                <a:spcPts val="1200"/>
              </a:spcBef>
              <a:buNone/>
              <a:defRPr sz="6600" b="1" u="none">
                <a:solidFill>
                  <a:schemeClr val="accent4"/>
                </a:solidFill>
                <a:effectLst/>
              </a:defRPr>
            </a:lvl1pPr>
            <a:lvl2pPr marL="1371600" indent="0" algn="ctr">
              <a:buNone/>
              <a:defRPr>
                <a:solidFill>
                  <a:schemeClr val="tx1">
                    <a:tint val="75000"/>
                  </a:schemeClr>
                </a:solidFill>
              </a:defRPr>
            </a:lvl2pPr>
            <a:lvl3pPr marL="2743200" indent="0" algn="ctr">
              <a:buNone/>
              <a:defRPr>
                <a:solidFill>
                  <a:schemeClr val="tx1">
                    <a:tint val="75000"/>
                  </a:schemeClr>
                </a:solidFill>
              </a:defRPr>
            </a:lvl3pPr>
            <a:lvl4pPr marL="4114800" indent="0" algn="ctr">
              <a:buNone/>
              <a:defRPr>
                <a:solidFill>
                  <a:schemeClr val="tx1">
                    <a:tint val="75000"/>
                  </a:schemeClr>
                </a:solidFill>
              </a:defRPr>
            </a:lvl4pPr>
            <a:lvl5pPr marL="5486400" indent="0" algn="ctr">
              <a:buNone/>
              <a:defRPr>
                <a:solidFill>
                  <a:schemeClr val="tx1">
                    <a:tint val="75000"/>
                  </a:schemeClr>
                </a:solidFill>
              </a:defRPr>
            </a:lvl5pPr>
            <a:lvl6pPr marL="6858000" indent="0" algn="ctr">
              <a:buNone/>
              <a:defRPr>
                <a:solidFill>
                  <a:schemeClr val="tx1">
                    <a:tint val="75000"/>
                  </a:schemeClr>
                </a:solidFill>
              </a:defRPr>
            </a:lvl6pPr>
            <a:lvl7pPr marL="8229600" indent="0" algn="ctr">
              <a:buNone/>
              <a:defRPr>
                <a:solidFill>
                  <a:schemeClr val="tx1">
                    <a:tint val="75000"/>
                  </a:schemeClr>
                </a:solidFill>
              </a:defRPr>
            </a:lvl7pPr>
            <a:lvl8pPr marL="9601200" indent="0" algn="ctr">
              <a:buNone/>
              <a:defRPr>
                <a:solidFill>
                  <a:schemeClr val="tx1">
                    <a:tint val="75000"/>
                  </a:schemeClr>
                </a:solidFill>
              </a:defRPr>
            </a:lvl8pPr>
            <a:lvl9pPr marL="10972800" indent="0" algn="ctr">
              <a:buNone/>
              <a:defRPr>
                <a:solidFill>
                  <a:schemeClr val="tx1">
                    <a:tint val="75000"/>
                  </a:schemeClr>
                </a:solidFill>
              </a:defRPr>
            </a:lvl9pPr>
          </a:lstStyle>
          <a:p>
            <a:r>
              <a:rPr lang="en-US" dirty="0"/>
              <a:t>Click to edit Master subtitle style</a:t>
            </a:r>
          </a:p>
        </p:txBody>
      </p:sp>
      <p:sp>
        <p:nvSpPr>
          <p:cNvPr id="56" name="Title 1"/>
          <p:cNvSpPr>
            <a:spLocks noGrp="1"/>
          </p:cNvSpPr>
          <p:nvPr>
            <p:ph type="ctrTitle" hasCustomPrompt="1"/>
          </p:nvPr>
        </p:nvSpPr>
        <p:spPr bwMode="auto">
          <a:xfrm>
            <a:off x="1862007" y="14361870"/>
            <a:ext cx="32918400" cy="3224976"/>
          </a:xfrm>
          <a:prstGeom prst="rect">
            <a:avLst/>
          </a:prstGeom>
        </p:spPr>
        <p:txBody>
          <a:bodyPr anchor="b"/>
          <a:lstStyle>
            <a:lvl1pPr>
              <a:defRPr sz="9600" b="1" u="none">
                <a:solidFill>
                  <a:schemeClr val="bg1"/>
                </a:solidFill>
                <a:effectLst/>
              </a:defRPr>
            </a:lvl1pPr>
          </a:lstStyle>
          <a:p>
            <a:r>
              <a:rPr lang="en-US" dirty="0"/>
              <a:t>Click To Edit Master Title Style</a:t>
            </a:r>
          </a:p>
        </p:txBody>
      </p:sp>
    </p:spTree>
    <p:extLst>
      <p:ext uri="{BB962C8B-B14F-4D97-AF65-F5344CB8AC3E}">
        <p14:creationId xmlns:p14="http://schemas.microsoft.com/office/powerpoint/2010/main" val="2842759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11584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8"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90096"/>
          <a:stretch/>
        </p:blipFill>
        <p:spPr bwMode="auto">
          <a:xfrm flipV="1">
            <a:off x="0" y="17852814"/>
            <a:ext cx="36576000" cy="27190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34971"/>
          <a:stretch/>
        </p:blipFill>
        <p:spPr bwMode="auto">
          <a:xfrm>
            <a:off x="0" y="0"/>
            <a:ext cx="36576000" cy="178528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Freeform 9"/>
          <p:cNvSpPr/>
          <p:nvPr userDrawn="1"/>
        </p:nvSpPr>
        <p:spPr>
          <a:xfrm>
            <a:off x="2" y="3581400"/>
            <a:ext cx="36605031" cy="16992600"/>
          </a:xfrm>
          <a:custGeom>
            <a:avLst/>
            <a:gdLst>
              <a:gd name="connsiteX0" fmla="*/ 0 w 9169400"/>
              <a:gd name="connsiteY0" fmla="*/ 3784600 h 5664200"/>
              <a:gd name="connsiteX1" fmla="*/ 5067300 w 9169400"/>
              <a:gd name="connsiteY1" fmla="*/ 2362200 h 5664200"/>
              <a:gd name="connsiteX2" fmla="*/ 9169400 w 9169400"/>
              <a:gd name="connsiteY2" fmla="*/ 0 h 5664200"/>
              <a:gd name="connsiteX3" fmla="*/ 9169400 w 9169400"/>
              <a:gd name="connsiteY3" fmla="*/ 5664200 h 5664200"/>
              <a:gd name="connsiteX4" fmla="*/ 25400 w 9169400"/>
              <a:gd name="connsiteY4" fmla="*/ 5664200 h 5664200"/>
              <a:gd name="connsiteX5" fmla="*/ 25400 w 9169400"/>
              <a:gd name="connsiteY5" fmla="*/ 3810000 h 5664200"/>
              <a:gd name="connsiteX6" fmla="*/ 114300 w 9169400"/>
              <a:gd name="connsiteY6" fmla="*/ 3810000 h 5664200"/>
              <a:gd name="connsiteX7" fmla="*/ 0 w 9169400"/>
              <a:gd name="connsiteY7" fmla="*/ 3784600 h 5664200"/>
              <a:gd name="connsiteX0" fmla="*/ 0 w 9169400"/>
              <a:gd name="connsiteY0" fmla="*/ 3784600 h 5664200"/>
              <a:gd name="connsiteX1" fmla="*/ 5067300 w 9169400"/>
              <a:gd name="connsiteY1" fmla="*/ 2362200 h 5664200"/>
              <a:gd name="connsiteX2" fmla="*/ 9169400 w 9169400"/>
              <a:gd name="connsiteY2" fmla="*/ 0 h 5664200"/>
              <a:gd name="connsiteX3" fmla="*/ 9169400 w 9169400"/>
              <a:gd name="connsiteY3" fmla="*/ 5664200 h 5664200"/>
              <a:gd name="connsiteX4" fmla="*/ 25400 w 9169400"/>
              <a:gd name="connsiteY4" fmla="*/ 5664200 h 5664200"/>
              <a:gd name="connsiteX5" fmla="*/ 25400 w 9169400"/>
              <a:gd name="connsiteY5" fmla="*/ 3810000 h 5664200"/>
              <a:gd name="connsiteX6" fmla="*/ 0 w 9169400"/>
              <a:gd name="connsiteY6" fmla="*/ 3784600 h 5664200"/>
              <a:gd name="connsiteX0" fmla="*/ 0 w 9144000"/>
              <a:gd name="connsiteY0" fmla="*/ 3810000 h 5664200"/>
              <a:gd name="connsiteX1" fmla="*/ 5041900 w 9144000"/>
              <a:gd name="connsiteY1" fmla="*/ 2362200 h 5664200"/>
              <a:gd name="connsiteX2" fmla="*/ 9144000 w 9144000"/>
              <a:gd name="connsiteY2" fmla="*/ 0 h 5664200"/>
              <a:gd name="connsiteX3" fmla="*/ 9144000 w 9144000"/>
              <a:gd name="connsiteY3" fmla="*/ 5664200 h 5664200"/>
              <a:gd name="connsiteX4" fmla="*/ 0 w 9144000"/>
              <a:gd name="connsiteY4" fmla="*/ 5664200 h 5664200"/>
              <a:gd name="connsiteX5" fmla="*/ 0 w 9144000"/>
              <a:gd name="connsiteY5" fmla="*/ 3810000 h 5664200"/>
              <a:gd name="connsiteX0" fmla="*/ 0 w 9144000"/>
              <a:gd name="connsiteY0" fmla="*/ 3895008 h 5749208"/>
              <a:gd name="connsiteX1" fmla="*/ 5041900 w 9144000"/>
              <a:gd name="connsiteY1" fmla="*/ 2447208 h 5749208"/>
              <a:gd name="connsiteX2" fmla="*/ 9144000 w 9144000"/>
              <a:gd name="connsiteY2" fmla="*/ 85008 h 5749208"/>
              <a:gd name="connsiteX3" fmla="*/ 9144000 w 9144000"/>
              <a:gd name="connsiteY3" fmla="*/ 5749208 h 5749208"/>
              <a:gd name="connsiteX4" fmla="*/ 0 w 9144000"/>
              <a:gd name="connsiteY4" fmla="*/ 5749208 h 5749208"/>
              <a:gd name="connsiteX5" fmla="*/ 0 w 9144000"/>
              <a:gd name="connsiteY5" fmla="*/ 3895008 h 5749208"/>
              <a:gd name="connsiteX0" fmla="*/ 0 w 9144000"/>
              <a:gd name="connsiteY0" fmla="*/ 3895008 h 5749208"/>
              <a:gd name="connsiteX1" fmla="*/ 5041900 w 9144000"/>
              <a:gd name="connsiteY1" fmla="*/ 2447208 h 5749208"/>
              <a:gd name="connsiteX2" fmla="*/ 9144000 w 9144000"/>
              <a:gd name="connsiteY2" fmla="*/ 85008 h 5749208"/>
              <a:gd name="connsiteX3" fmla="*/ 9144000 w 9144000"/>
              <a:gd name="connsiteY3" fmla="*/ 5749208 h 5749208"/>
              <a:gd name="connsiteX4" fmla="*/ 0 w 9144000"/>
              <a:gd name="connsiteY4" fmla="*/ 5749208 h 5749208"/>
              <a:gd name="connsiteX5" fmla="*/ 0 w 9144000"/>
              <a:gd name="connsiteY5" fmla="*/ 3895008 h 5749208"/>
              <a:gd name="connsiteX0" fmla="*/ 0 w 9144000"/>
              <a:gd name="connsiteY0" fmla="*/ 3892002 h 5746202"/>
              <a:gd name="connsiteX1" fmla="*/ 4912360 w 9144000"/>
              <a:gd name="connsiteY1" fmla="*/ 2543262 h 5746202"/>
              <a:gd name="connsiteX2" fmla="*/ 9144000 w 9144000"/>
              <a:gd name="connsiteY2" fmla="*/ 82002 h 5746202"/>
              <a:gd name="connsiteX3" fmla="*/ 9144000 w 9144000"/>
              <a:gd name="connsiteY3" fmla="*/ 5746202 h 5746202"/>
              <a:gd name="connsiteX4" fmla="*/ 0 w 9144000"/>
              <a:gd name="connsiteY4" fmla="*/ 5746202 h 5746202"/>
              <a:gd name="connsiteX5" fmla="*/ 0 w 9144000"/>
              <a:gd name="connsiteY5" fmla="*/ 3892002 h 5746202"/>
              <a:gd name="connsiteX0" fmla="*/ 0 w 9144000"/>
              <a:gd name="connsiteY0" fmla="*/ 3896289 h 5750489"/>
              <a:gd name="connsiteX1" fmla="*/ 4912360 w 9144000"/>
              <a:gd name="connsiteY1" fmla="*/ 2547549 h 5750489"/>
              <a:gd name="connsiteX2" fmla="*/ 9144000 w 9144000"/>
              <a:gd name="connsiteY2" fmla="*/ 86289 h 5750489"/>
              <a:gd name="connsiteX3" fmla="*/ 9144000 w 9144000"/>
              <a:gd name="connsiteY3" fmla="*/ 5750489 h 5750489"/>
              <a:gd name="connsiteX4" fmla="*/ 0 w 9144000"/>
              <a:gd name="connsiteY4" fmla="*/ 5750489 h 5750489"/>
              <a:gd name="connsiteX5" fmla="*/ 0 w 9144000"/>
              <a:gd name="connsiteY5" fmla="*/ 3896289 h 5750489"/>
              <a:gd name="connsiteX0" fmla="*/ 0 w 9144000"/>
              <a:gd name="connsiteY0" fmla="*/ 3810000 h 5664200"/>
              <a:gd name="connsiteX1" fmla="*/ 4912360 w 9144000"/>
              <a:gd name="connsiteY1" fmla="*/ 2461260 h 5664200"/>
              <a:gd name="connsiteX2" fmla="*/ 9144000 w 9144000"/>
              <a:gd name="connsiteY2" fmla="*/ 0 h 5664200"/>
              <a:gd name="connsiteX3" fmla="*/ 9144000 w 9144000"/>
              <a:gd name="connsiteY3" fmla="*/ 5664200 h 5664200"/>
              <a:gd name="connsiteX4" fmla="*/ 0 w 9144000"/>
              <a:gd name="connsiteY4" fmla="*/ 5664200 h 5664200"/>
              <a:gd name="connsiteX5" fmla="*/ 0 w 9144000"/>
              <a:gd name="connsiteY5" fmla="*/ 3810000 h 5664200"/>
              <a:gd name="connsiteX0" fmla="*/ 7620 w 9144000"/>
              <a:gd name="connsiteY0" fmla="*/ 3787140 h 5664200"/>
              <a:gd name="connsiteX1" fmla="*/ 4912360 w 9144000"/>
              <a:gd name="connsiteY1" fmla="*/ 2461260 h 5664200"/>
              <a:gd name="connsiteX2" fmla="*/ 9144000 w 9144000"/>
              <a:gd name="connsiteY2" fmla="*/ 0 h 5664200"/>
              <a:gd name="connsiteX3" fmla="*/ 9144000 w 9144000"/>
              <a:gd name="connsiteY3" fmla="*/ 5664200 h 5664200"/>
              <a:gd name="connsiteX4" fmla="*/ 0 w 9144000"/>
              <a:gd name="connsiteY4" fmla="*/ 5664200 h 5664200"/>
              <a:gd name="connsiteX5" fmla="*/ 7620 w 9144000"/>
              <a:gd name="connsiteY5" fmla="*/ 3787140 h 5664200"/>
              <a:gd name="connsiteX0" fmla="*/ 7620 w 9144000"/>
              <a:gd name="connsiteY0" fmla="*/ 3787140 h 5664200"/>
              <a:gd name="connsiteX1" fmla="*/ 4912360 w 9144000"/>
              <a:gd name="connsiteY1" fmla="*/ 2461260 h 5664200"/>
              <a:gd name="connsiteX2" fmla="*/ 9144000 w 9144000"/>
              <a:gd name="connsiteY2" fmla="*/ 0 h 5664200"/>
              <a:gd name="connsiteX3" fmla="*/ 9144000 w 9144000"/>
              <a:gd name="connsiteY3" fmla="*/ 5664200 h 5664200"/>
              <a:gd name="connsiteX4" fmla="*/ 0 w 9144000"/>
              <a:gd name="connsiteY4" fmla="*/ 5664200 h 5664200"/>
              <a:gd name="connsiteX5" fmla="*/ 7620 w 9144000"/>
              <a:gd name="connsiteY5" fmla="*/ 3787140 h 566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5664200">
                <a:moveTo>
                  <a:pt x="7620" y="3787140"/>
                </a:moveTo>
                <a:cubicBezTo>
                  <a:pt x="954617" y="3777827"/>
                  <a:pt x="3519170" y="3267710"/>
                  <a:pt x="4912360" y="2461260"/>
                </a:cubicBezTo>
                <a:cubicBezTo>
                  <a:pt x="6305550" y="1654810"/>
                  <a:pt x="8330777" y="165947"/>
                  <a:pt x="9144000" y="0"/>
                </a:cubicBezTo>
                <a:lnTo>
                  <a:pt x="9144000" y="5664200"/>
                </a:lnTo>
                <a:lnTo>
                  <a:pt x="0" y="5664200"/>
                </a:lnTo>
                <a:lnTo>
                  <a:pt x="7620" y="3787140"/>
                </a:lnTo>
                <a:close/>
              </a:path>
            </a:pathLst>
          </a:custGeom>
          <a:solidFill>
            <a:schemeClr val="bg1">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3"/>
          <p:cNvSpPr/>
          <p:nvPr userDrawn="1"/>
        </p:nvSpPr>
        <p:spPr>
          <a:xfrm>
            <a:off x="0" y="5"/>
            <a:ext cx="36576000" cy="15214593"/>
          </a:xfrm>
          <a:custGeom>
            <a:avLst/>
            <a:gdLst/>
            <a:ahLst/>
            <a:cxnLst/>
            <a:rect l="l" t="t" r="r" b="b"/>
            <a:pathLst>
              <a:path w="9144000" h="5071531">
                <a:moveTo>
                  <a:pt x="0" y="0"/>
                </a:moveTo>
                <a:lnTo>
                  <a:pt x="9144000" y="0"/>
                </a:lnTo>
                <a:lnTo>
                  <a:pt x="9144000" y="1193800"/>
                </a:lnTo>
                <a:cubicBezTo>
                  <a:pt x="8330131" y="1359747"/>
                  <a:pt x="6303297" y="2848610"/>
                  <a:pt x="4909001" y="3655060"/>
                </a:cubicBezTo>
                <a:cubicBezTo>
                  <a:pt x="3514705" y="4461510"/>
                  <a:pt x="948117" y="4971627"/>
                  <a:pt x="368" y="4980940"/>
                </a:cubicBezTo>
                <a:lnTo>
                  <a:pt x="0" y="5071531"/>
                </a:lnTo>
                <a:close/>
              </a:path>
            </a:pathLst>
          </a:custGeom>
          <a:solidFill>
            <a:schemeClr val="accent2">
              <a:lumMod val="7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userDrawn="1"/>
        </p:nvSpPr>
        <p:spPr>
          <a:xfrm>
            <a:off x="-29030" y="3200400"/>
            <a:ext cx="36605031" cy="16992600"/>
          </a:xfrm>
          <a:custGeom>
            <a:avLst/>
            <a:gdLst/>
            <a:ahLst/>
            <a:cxnLst/>
            <a:rect l="l" t="t" r="r" b="b"/>
            <a:pathLst>
              <a:path w="9144000" h="5664200">
                <a:moveTo>
                  <a:pt x="9144000" y="0"/>
                </a:moveTo>
                <a:lnTo>
                  <a:pt x="9144000" y="146050"/>
                </a:lnTo>
                <a:cubicBezTo>
                  <a:pt x="8330777" y="311997"/>
                  <a:pt x="6305550" y="1800860"/>
                  <a:pt x="4912360" y="2607310"/>
                </a:cubicBezTo>
                <a:cubicBezTo>
                  <a:pt x="3519170" y="3413760"/>
                  <a:pt x="954617" y="3923877"/>
                  <a:pt x="7620" y="3933190"/>
                </a:cubicBezTo>
                <a:lnTo>
                  <a:pt x="593" y="5664200"/>
                </a:lnTo>
                <a:lnTo>
                  <a:pt x="0" y="5664200"/>
                </a:lnTo>
                <a:lnTo>
                  <a:pt x="7620" y="3787140"/>
                </a:lnTo>
                <a:cubicBezTo>
                  <a:pt x="954617" y="3777827"/>
                  <a:pt x="3519170" y="3267710"/>
                  <a:pt x="4912360" y="2461260"/>
                </a:cubicBezTo>
                <a:cubicBezTo>
                  <a:pt x="6305550" y="1654810"/>
                  <a:pt x="8330777" y="165947"/>
                  <a:pt x="9144000"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2" y="17326956"/>
            <a:ext cx="36605031" cy="3247038"/>
          </a:xfrm>
          <a:prstGeom prst="rect">
            <a:avLst/>
          </a:prstGeom>
          <a:gradFill>
            <a:gsLst>
              <a:gs pos="0">
                <a:schemeClr val="tx2">
                  <a:alpha val="80000"/>
                </a:schemeClr>
              </a:gs>
              <a:gs pos="100000">
                <a:schemeClr val="accent1">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rot="10800000">
            <a:off x="-6" y="15544800"/>
            <a:ext cx="36605028" cy="5058642"/>
          </a:xfrm>
          <a:prstGeom prst="rect">
            <a:avLst/>
          </a:prstGeom>
          <a:gradFill>
            <a:gsLst>
              <a:gs pos="0">
                <a:schemeClr val="bg1">
                  <a:alpha val="40000"/>
                </a:schemeClr>
              </a:gs>
              <a:gs pos="100000">
                <a:schemeClr val="bg1">
                  <a:alpha val="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Title 1"/>
          <p:cNvSpPr>
            <a:spLocks noGrp="1"/>
          </p:cNvSpPr>
          <p:nvPr>
            <p:ph type="ctrTitle" hasCustomPrompt="1"/>
          </p:nvPr>
        </p:nvSpPr>
        <p:spPr bwMode="auto">
          <a:xfrm>
            <a:off x="1862009" y="3297132"/>
            <a:ext cx="24655593" cy="3224976"/>
          </a:xfrm>
          <a:prstGeom prst="rect">
            <a:avLst/>
          </a:prstGeom>
        </p:spPr>
        <p:txBody>
          <a:bodyPr anchor="b"/>
          <a:lstStyle>
            <a:lvl1pPr>
              <a:defRPr sz="8400" b="1">
                <a:solidFill>
                  <a:schemeClr val="bg1"/>
                </a:solidFill>
              </a:defRPr>
            </a:lvl1pPr>
          </a:lstStyle>
          <a:p>
            <a:r>
              <a:rPr lang="en-US" dirty="0"/>
              <a:t>Click To Edit Master Title Style</a:t>
            </a:r>
          </a:p>
        </p:txBody>
      </p:sp>
      <p:sp>
        <p:nvSpPr>
          <p:cNvPr id="200" name="Subtitle 2"/>
          <p:cNvSpPr>
            <a:spLocks noGrp="1"/>
          </p:cNvSpPr>
          <p:nvPr>
            <p:ph type="subTitle" idx="1"/>
          </p:nvPr>
        </p:nvSpPr>
        <p:spPr bwMode="auto">
          <a:xfrm>
            <a:off x="1862006" y="6551550"/>
            <a:ext cx="24655593" cy="1920240"/>
          </a:xfrm>
        </p:spPr>
        <p:txBody>
          <a:bodyPr anchor="t"/>
          <a:lstStyle>
            <a:lvl1pPr marL="0" indent="0" algn="l">
              <a:spcBef>
                <a:spcPts val="1200"/>
              </a:spcBef>
              <a:buNone/>
              <a:defRPr sz="6600" b="1">
                <a:solidFill>
                  <a:schemeClr val="accent4"/>
                </a:solidFill>
              </a:defRPr>
            </a:lvl1pPr>
            <a:lvl2pPr marL="1371600" indent="0" algn="ctr">
              <a:buNone/>
              <a:defRPr>
                <a:solidFill>
                  <a:schemeClr val="tx1">
                    <a:tint val="75000"/>
                  </a:schemeClr>
                </a:solidFill>
              </a:defRPr>
            </a:lvl2pPr>
            <a:lvl3pPr marL="2743200" indent="0" algn="ctr">
              <a:buNone/>
              <a:defRPr>
                <a:solidFill>
                  <a:schemeClr val="tx1">
                    <a:tint val="75000"/>
                  </a:schemeClr>
                </a:solidFill>
              </a:defRPr>
            </a:lvl3pPr>
            <a:lvl4pPr marL="4114800" indent="0" algn="ctr">
              <a:buNone/>
              <a:defRPr>
                <a:solidFill>
                  <a:schemeClr val="tx1">
                    <a:tint val="75000"/>
                  </a:schemeClr>
                </a:solidFill>
              </a:defRPr>
            </a:lvl4pPr>
            <a:lvl5pPr marL="5486400" indent="0" algn="ctr">
              <a:buNone/>
              <a:defRPr>
                <a:solidFill>
                  <a:schemeClr val="tx1">
                    <a:tint val="75000"/>
                  </a:schemeClr>
                </a:solidFill>
              </a:defRPr>
            </a:lvl5pPr>
            <a:lvl6pPr marL="6858000" indent="0" algn="ctr">
              <a:buNone/>
              <a:defRPr>
                <a:solidFill>
                  <a:schemeClr val="tx1">
                    <a:tint val="75000"/>
                  </a:schemeClr>
                </a:solidFill>
              </a:defRPr>
            </a:lvl6pPr>
            <a:lvl7pPr marL="8229600" indent="0" algn="ctr">
              <a:buNone/>
              <a:defRPr>
                <a:solidFill>
                  <a:schemeClr val="tx1">
                    <a:tint val="75000"/>
                  </a:schemeClr>
                </a:solidFill>
              </a:defRPr>
            </a:lvl7pPr>
            <a:lvl8pPr marL="9601200" indent="0" algn="ctr">
              <a:buNone/>
              <a:defRPr>
                <a:solidFill>
                  <a:schemeClr val="tx1">
                    <a:tint val="75000"/>
                  </a:schemeClr>
                </a:solidFill>
              </a:defRPr>
            </a:lvl8pPr>
            <a:lvl9pPr marL="10972800" indent="0" algn="ctr">
              <a:buNone/>
              <a:defRPr>
                <a:solidFill>
                  <a:schemeClr val="tx1">
                    <a:tint val="75000"/>
                  </a:schemeClr>
                </a:solidFill>
              </a:defRPr>
            </a:lvl9pPr>
          </a:lstStyle>
          <a:p>
            <a:r>
              <a:rPr lang="en-US" dirty="0"/>
              <a:t>Click to edit Master subtitle style</a:t>
            </a:r>
          </a:p>
        </p:txBody>
      </p:sp>
      <p:grpSp>
        <p:nvGrpSpPr>
          <p:cNvPr id="49" name="Group 48"/>
          <p:cNvGrpSpPr/>
          <p:nvPr userDrawn="1"/>
        </p:nvGrpSpPr>
        <p:grpSpPr>
          <a:xfrm>
            <a:off x="33637059" y="19226681"/>
            <a:ext cx="2938944" cy="1347327"/>
            <a:chOff x="7373294" y="5775652"/>
            <a:chExt cx="1770707" cy="1082349"/>
          </a:xfrm>
        </p:grpSpPr>
        <p:sp>
          <p:nvSpPr>
            <p:cNvPr id="50" name="Freeform 49"/>
            <p:cNvSpPr/>
            <p:nvPr userDrawn="1"/>
          </p:nvSpPr>
          <p:spPr>
            <a:xfrm>
              <a:off x="7373294" y="5775652"/>
              <a:ext cx="1770706" cy="1082348"/>
            </a:xfrm>
            <a:custGeom>
              <a:avLst/>
              <a:gdLst/>
              <a:ahLst/>
              <a:cxnLst/>
              <a:rect l="l" t="t" r="r" b="b"/>
              <a:pathLst>
                <a:path w="1770706" h="1082348">
                  <a:moveTo>
                    <a:pt x="1770706" y="0"/>
                  </a:moveTo>
                  <a:lnTo>
                    <a:pt x="1770706" y="43533"/>
                  </a:lnTo>
                  <a:cubicBezTo>
                    <a:pt x="1587085" y="92997"/>
                    <a:pt x="1129802" y="536779"/>
                    <a:pt x="815228" y="777156"/>
                  </a:cubicBezTo>
                  <a:cubicBezTo>
                    <a:pt x="642328" y="909276"/>
                    <a:pt x="389527" y="1014712"/>
                    <a:pt x="161087" y="1082348"/>
                  </a:cubicBezTo>
                  <a:lnTo>
                    <a:pt x="0" y="1082348"/>
                  </a:lnTo>
                  <a:cubicBezTo>
                    <a:pt x="261341" y="1021065"/>
                    <a:pt x="600121" y="897995"/>
                    <a:pt x="815228" y="733624"/>
                  </a:cubicBezTo>
                  <a:cubicBezTo>
                    <a:pt x="1129802" y="493247"/>
                    <a:pt x="1587085" y="49464"/>
                    <a:pt x="1770706" y="0"/>
                  </a:cubicBez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50"/>
            <p:cNvSpPr/>
            <p:nvPr userDrawn="1"/>
          </p:nvSpPr>
          <p:spPr>
            <a:xfrm>
              <a:off x="8073349" y="6060606"/>
              <a:ext cx="1070651" cy="797395"/>
            </a:xfrm>
            <a:custGeom>
              <a:avLst/>
              <a:gdLst>
                <a:gd name="connsiteX0" fmla="*/ 183 w 1861324"/>
                <a:gd name="connsiteY0" fmla="*/ 1468135 h 1571005"/>
                <a:gd name="connsiteX1" fmla="*/ 317 w 1861324"/>
                <a:gd name="connsiteY1" fmla="*/ 1468135 h 1571005"/>
                <a:gd name="connsiteX2" fmla="*/ 0 w 1861324"/>
                <a:gd name="connsiteY2" fmla="*/ 1571005 h 1571005"/>
                <a:gd name="connsiteX3" fmla="*/ 183 w 1861324"/>
                <a:gd name="connsiteY3" fmla="*/ 1468135 h 1571005"/>
                <a:gd name="connsiteX4" fmla="*/ 1861324 w 1861324"/>
                <a:gd name="connsiteY4" fmla="*/ 0 h 1571005"/>
                <a:gd name="connsiteX5" fmla="*/ 1861324 w 1861324"/>
                <a:gd name="connsiteY5" fmla="*/ 43532 h 1571005"/>
                <a:gd name="connsiteX6" fmla="*/ 1109046 w 1861324"/>
                <a:gd name="connsiteY6" fmla="*/ 659843 h 1571005"/>
                <a:gd name="connsiteX7" fmla="*/ 881429 w 1861324"/>
                <a:gd name="connsiteY7" fmla="*/ 797395 h 1571005"/>
                <a:gd name="connsiteX8" fmla="*/ 790673 w 1861324"/>
                <a:gd name="connsiteY8" fmla="*/ 797395 h 1571005"/>
                <a:gd name="connsiteX9" fmla="*/ 1109046 w 1861324"/>
                <a:gd name="connsiteY9" fmla="*/ 616311 h 1571005"/>
                <a:gd name="connsiteX10" fmla="*/ 1861324 w 1861324"/>
                <a:gd name="connsiteY10" fmla="*/ 0 h 1571005"/>
                <a:gd name="connsiteX0" fmla="*/ 0 w 1861141"/>
                <a:gd name="connsiteY0" fmla="*/ 1468135 h 1468135"/>
                <a:gd name="connsiteX1" fmla="*/ 134 w 1861141"/>
                <a:gd name="connsiteY1" fmla="*/ 1468135 h 1468135"/>
                <a:gd name="connsiteX2" fmla="*/ 0 w 1861141"/>
                <a:gd name="connsiteY2" fmla="*/ 1468135 h 1468135"/>
                <a:gd name="connsiteX3" fmla="*/ 1861141 w 1861141"/>
                <a:gd name="connsiteY3" fmla="*/ 0 h 1468135"/>
                <a:gd name="connsiteX4" fmla="*/ 1861141 w 1861141"/>
                <a:gd name="connsiteY4" fmla="*/ 43532 h 1468135"/>
                <a:gd name="connsiteX5" fmla="*/ 1108863 w 1861141"/>
                <a:gd name="connsiteY5" fmla="*/ 659843 h 1468135"/>
                <a:gd name="connsiteX6" fmla="*/ 881246 w 1861141"/>
                <a:gd name="connsiteY6" fmla="*/ 797395 h 1468135"/>
                <a:gd name="connsiteX7" fmla="*/ 790490 w 1861141"/>
                <a:gd name="connsiteY7" fmla="*/ 797395 h 1468135"/>
                <a:gd name="connsiteX8" fmla="*/ 1108863 w 1861141"/>
                <a:gd name="connsiteY8" fmla="*/ 616311 h 1468135"/>
                <a:gd name="connsiteX9" fmla="*/ 1861141 w 1861141"/>
                <a:gd name="connsiteY9" fmla="*/ 0 h 1468135"/>
                <a:gd name="connsiteX0" fmla="*/ 1070651 w 1070651"/>
                <a:gd name="connsiteY0" fmla="*/ 0 h 797395"/>
                <a:gd name="connsiteX1" fmla="*/ 1070651 w 1070651"/>
                <a:gd name="connsiteY1" fmla="*/ 43532 h 797395"/>
                <a:gd name="connsiteX2" fmla="*/ 318373 w 1070651"/>
                <a:gd name="connsiteY2" fmla="*/ 659843 h 797395"/>
                <a:gd name="connsiteX3" fmla="*/ 90756 w 1070651"/>
                <a:gd name="connsiteY3" fmla="*/ 797395 h 797395"/>
                <a:gd name="connsiteX4" fmla="*/ 0 w 1070651"/>
                <a:gd name="connsiteY4" fmla="*/ 797395 h 797395"/>
                <a:gd name="connsiteX5" fmla="*/ 318373 w 1070651"/>
                <a:gd name="connsiteY5" fmla="*/ 616311 h 797395"/>
                <a:gd name="connsiteX6" fmla="*/ 1070651 w 1070651"/>
                <a:gd name="connsiteY6" fmla="*/ 0 h 797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70651" h="797395">
                  <a:moveTo>
                    <a:pt x="1070651" y="0"/>
                  </a:moveTo>
                  <a:lnTo>
                    <a:pt x="1070651" y="43532"/>
                  </a:lnTo>
                  <a:cubicBezTo>
                    <a:pt x="850779" y="203211"/>
                    <a:pt x="546914" y="485207"/>
                    <a:pt x="318373" y="659843"/>
                  </a:cubicBezTo>
                  <a:cubicBezTo>
                    <a:pt x="252428" y="710234"/>
                    <a:pt x="174860" y="756744"/>
                    <a:pt x="90756" y="797395"/>
                  </a:cubicBezTo>
                  <a:lnTo>
                    <a:pt x="0" y="797395"/>
                  </a:lnTo>
                  <a:cubicBezTo>
                    <a:pt x="118175" y="745825"/>
                    <a:pt x="228958" y="684636"/>
                    <a:pt x="318373" y="616311"/>
                  </a:cubicBezTo>
                  <a:cubicBezTo>
                    <a:pt x="546914" y="441675"/>
                    <a:pt x="850779" y="159678"/>
                    <a:pt x="1070651" y="0"/>
                  </a:cubicBez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userDrawn="1"/>
          </p:nvSpPr>
          <p:spPr>
            <a:xfrm>
              <a:off x="8559127" y="6373382"/>
              <a:ext cx="584874" cy="484618"/>
            </a:xfrm>
            <a:custGeom>
              <a:avLst/>
              <a:gdLst>
                <a:gd name="connsiteX0" fmla="*/ 725 w 1686834"/>
                <a:gd name="connsiteY0" fmla="*/ 1155358 h 1434600"/>
                <a:gd name="connsiteX1" fmla="*/ 859 w 1686834"/>
                <a:gd name="connsiteY1" fmla="*/ 1155358 h 1434600"/>
                <a:gd name="connsiteX2" fmla="*/ 0 w 1686834"/>
                <a:gd name="connsiteY2" fmla="*/ 1434600 h 1434600"/>
                <a:gd name="connsiteX3" fmla="*/ 725 w 1686834"/>
                <a:gd name="connsiteY3" fmla="*/ 1155358 h 1434600"/>
                <a:gd name="connsiteX4" fmla="*/ 1686834 w 1686834"/>
                <a:gd name="connsiteY4" fmla="*/ 0 h 1434600"/>
                <a:gd name="connsiteX5" fmla="*/ 1686834 w 1686834"/>
                <a:gd name="connsiteY5" fmla="*/ 43211 h 1434600"/>
                <a:gd name="connsiteX6" fmla="*/ 1157849 w 1686834"/>
                <a:gd name="connsiteY6" fmla="*/ 484618 h 1434600"/>
                <a:gd name="connsiteX7" fmla="*/ 1101960 w 1686834"/>
                <a:gd name="connsiteY7" fmla="*/ 484618 h 1434600"/>
                <a:gd name="connsiteX8" fmla="*/ 1109046 w 1686834"/>
                <a:gd name="connsiteY8" fmla="*/ 479906 h 1434600"/>
                <a:gd name="connsiteX9" fmla="*/ 1686834 w 1686834"/>
                <a:gd name="connsiteY9" fmla="*/ 0 h 1434600"/>
                <a:gd name="connsiteX0" fmla="*/ 0 w 1686109"/>
                <a:gd name="connsiteY0" fmla="*/ 1155358 h 1155358"/>
                <a:gd name="connsiteX1" fmla="*/ 134 w 1686109"/>
                <a:gd name="connsiteY1" fmla="*/ 1155358 h 1155358"/>
                <a:gd name="connsiteX2" fmla="*/ 0 w 1686109"/>
                <a:gd name="connsiteY2" fmla="*/ 1155358 h 1155358"/>
                <a:gd name="connsiteX3" fmla="*/ 1686109 w 1686109"/>
                <a:gd name="connsiteY3" fmla="*/ 0 h 1155358"/>
                <a:gd name="connsiteX4" fmla="*/ 1686109 w 1686109"/>
                <a:gd name="connsiteY4" fmla="*/ 43211 h 1155358"/>
                <a:gd name="connsiteX5" fmla="*/ 1157124 w 1686109"/>
                <a:gd name="connsiteY5" fmla="*/ 484618 h 1155358"/>
                <a:gd name="connsiteX6" fmla="*/ 1101235 w 1686109"/>
                <a:gd name="connsiteY6" fmla="*/ 484618 h 1155358"/>
                <a:gd name="connsiteX7" fmla="*/ 1108321 w 1686109"/>
                <a:gd name="connsiteY7" fmla="*/ 479906 h 1155358"/>
                <a:gd name="connsiteX8" fmla="*/ 1686109 w 1686109"/>
                <a:gd name="connsiteY8" fmla="*/ 0 h 1155358"/>
                <a:gd name="connsiteX0" fmla="*/ 584874 w 584874"/>
                <a:gd name="connsiteY0" fmla="*/ 0 h 484618"/>
                <a:gd name="connsiteX1" fmla="*/ 584874 w 584874"/>
                <a:gd name="connsiteY1" fmla="*/ 43211 h 484618"/>
                <a:gd name="connsiteX2" fmla="*/ 55889 w 584874"/>
                <a:gd name="connsiteY2" fmla="*/ 484618 h 484618"/>
                <a:gd name="connsiteX3" fmla="*/ 0 w 584874"/>
                <a:gd name="connsiteY3" fmla="*/ 484618 h 484618"/>
                <a:gd name="connsiteX4" fmla="*/ 7086 w 584874"/>
                <a:gd name="connsiteY4" fmla="*/ 479906 h 484618"/>
                <a:gd name="connsiteX5" fmla="*/ 584874 w 584874"/>
                <a:gd name="connsiteY5" fmla="*/ 0 h 484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4874" h="484618">
                  <a:moveTo>
                    <a:pt x="584874" y="0"/>
                  </a:moveTo>
                  <a:lnTo>
                    <a:pt x="584874" y="43211"/>
                  </a:lnTo>
                  <a:cubicBezTo>
                    <a:pt x="412593" y="184020"/>
                    <a:pt x="219272" y="355778"/>
                    <a:pt x="55889" y="484618"/>
                  </a:cubicBezTo>
                  <a:lnTo>
                    <a:pt x="0" y="484618"/>
                  </a:lnTo>
                  <a:cubicBezTo>
                    <a:pt x="2585" y="483331"/>
                    <a:pt x="4842" y="481620"/>
                    <a:pt x="7086" y="479906"/>
                  </a:cubicBezTo>
                  <a:cubicBezTo>
                    <a:pt x="179554" y="348117"/>
                    <a:pt x="394919" y="155187"/>
                    <a:pt x="584874" y="0"/>
                  </a:cubicBez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842759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15" name="Text Placeholder 9"/>
          <p:cNvSpPr>
            <a:spLocks noGrp="1"/>
          </p:cNvSpPr>
          <p:nvPr>
            <p:ph type="body" sz="quarter" idx="37"/>
          </p:nvPr>
        </p:nvSpPr>
        <p:spPr>
          <a:xfrm>
            <a:off x="18470880" y="5027073"/>
            <a:ext cx="16642080" cy="1920240"/>
          </a:xfrm>
          <a:prstGeom prst="rect">
            <a:avLst/>
          </a:prstGeom>
          <a:solidFill>
            <a:schemeClr val="tx2"/>
          </a:solidFill>
          <a:ln w="28575" cap="flat" cmpd="sng" algn="ctr">
            <a:noFill/>
            <a:prstDash val="solid"/>
            <a:miter lim="800000"/>
            <a:headEnd type="none" w="med" len="med"/>
            <a:tailEnd type="none" w="med" len="med"/>
          </a:ln>
          <a:effectLst>
            <a:outerShdw blurRad="50800" dist="38100" dir="2700000" algn="tl" rotWithShape="0">
              <a:prstClr val="black">
                <a:alpha val="40000"/>
              </a:prstClr>
            </a:outerShdw>
          </a:effectLst>
        </p:spPr>
        <p:txBody>
          <a:bodyPr vert="horz" wrap="square" lIns="91429" tIns="45715" rIns="91429" bIns="45715" numCol="1" rtlCol="0" anchor="ctr" anchorCtr="0" compatLnSpc="1">
            <a:prstTxWarp prst="textNoShape">
              <a:avLst/>
            </a:prstTxWarp>
            <a:noAutofit/>
          </a:bodyPr>
          <a:lstStyle>
            <a:lvl1pPr marL="0" indent="0" algn="ctr" defTabSz="1371600" rtl="0" fontAlgn="base">
              <a:lnSpc>
                <a:spcPct val="90000"/>
              </a:lnSpc>
              <a:spcBef>
                <a:spcPts val="0"/>
              </a:spcBef>
              <a:spcAft>
                <a:spcPct val="0"/>
              </a:spcAft>
              <a:buClr>
                <a:schemeClr val="accent2"/>
              </a:buClr>
              <a:buSzPct val="90000"/>
              <a:buFontTx/>
              <a:buNone/>
              <a:defRPr kumimoji="0" lang="en-US" sz="6000" b="1" i="0" u="none" strike="noStrike" kern="1200" cap="none" normalizeH="0" baseline="0" dirty="0">
                <a:ln>
                  <a:noFill/>
                </a:ln>
                <a:solidFill>
                  <a:schemeClr val="bg1"/>
                </a:solidFill>
                <a:effectLst/>
                <a:latin typeface="+mj-lt"/>
                <a:ea typeface="MS PGothic" pitchFamily="34" charset="-128"/>
                <a:cs typeface="+mn-cs"/>
              </a:defRPr>
            </a:lvl1pPr>
          </a:lstStyle>
          <a:p>
            <a:pPr lvl="0"/>
            <a:r>
              <a:rPr lang="en-US" dirty="0"/>
              <a:t>Click to edit Master text styles</a:t>
            </a:r>
          </a:p>
        </p:txBody>
      </p:sp>
      <p:sp>
        <p:nvSpPr>
          <p:cNvPr id="23" name="Content Placeholder 10"/>
          <p:cNvSpPr>
            <a:spLocks noGrp="1"/>
          </p:cNvSpPr>
          <p:nvPr>
            <p:ph sz="quarter" idx="38"/>
          </p:nvPr>
        </p:nvSpPr>
        <p:spPr>
          <a:xfrm>
            <a:off x="18464784" y="7091853"/>
            <a:ext cx="16642080" cy="4251960"/>
          </a:xfrm>
        </p:spPr>
        <p:txBody>
          <a:bodyPr/>
          <a:lstStyle>
            <a:lvl1pPr>
              <a:spcBef>
                <a:spcPts val="6000"/>
              </a:spcBef>
              <a:defRPr sz="5400"/>
            </a:lvl1pPr>
            <a:lvl2pPr>
              <a:spcBef>
                <a:spcPts val="3000"/>
              </a:spcBef>
              <a:defRPr sz="4800"/>
            </a:lvl2pPr>
            <a:lvl3pPr>
              <a:spcBef>
                <a:spcPts val="1500"/>
              </a:spcBef>
              <a:defRPr sz="4200"/>
            </a:lvl3pPr>
            <a:lvl4pPr marL="2924175" indent="-519114">
              <a:defRPr sz="3600"/>
            </a:lvl4pPr>
            <a:lvl5pPr marL="3424239" indent="-314325">
              <a:defRPr sz="3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Text Placeholder 9"/>
          <p:cNvSpPr>
            <a:spLocks noGrp="1"/>
          </p:cNvSpPr>
          <p:nvPr>
            <p:ph type="body" sz="quarter" idx="39"/>
          </p:nvPr>
        </p:nvSpPr>
        <p:spPr>
          <a:xfrm>
            <a:off x="18470880" y="11468697"/>
            <a:ext cx="16642080" cy="1920240"/>
          </a:xfrm>
          <a:prstGeom prst="rect">
            <a:avLst/>
          </a:prstGeom>
          <a:solidFill>
            <a:schemeClr val="tx2"/>
          </a:solidFill>
          <a:ln w="28575" cap="flat" cmpd="sng" algn="ctr">
            <a:noFill/>
            <a:prstDash val="solid"/>
            <a:miter lim="800000"/>
            <a:headEnd type="none" w="med" len="med"/>
            <a:tailEnd type="none" w="med" len="med"/>
          </a:ln>
          <a:effectLst>
            <a:outerShdw blurRad="50800" dist="38100" dir="2700000" algn="tl" rotWithShape="0">
              <a:prstClr val="black">
                <a:alpha val="40000"/>
              </a:prstClr>
            </a:outerShdw>
          </a:effectLst>
        </p:spPr>
        <p:txBody>
          <a:bodyPr vert="horz" wrap="square" lIns="91429" tIns="45715" rIns="91429" bIns="45715" numCol="1" rtlCol="0" anchor="ctr" anchorCtr="0" compatLnSpc="1">
            <a:prstTxWarp prst="textNoShape">
              <a:avLst/>
            </a:prstTxWarp>
            <a:noAutofit/>
          </a:bodyPr>
          <a:lstStyle>
            <a:lvl1pPr marL="0" indent="0" algn="ctr" defTabSz="1371600" rtl="0" fontAlgn="base">
              <a:lnSpc>
                <a:spcPct val="90000"/>
              </a:lnSpc>
              <a:spcBef>
                <a:spcPts val="0"/>
              </a:spcBef>
              <a:spcAft>
                <a:spcPct val="0"/>
              </a:spcAft>
              <a:buClr>
                <a:schemeClr val="accent2"/>
              </a:buClr>
              <a:buSzPct val="90000"/>
              <a:buFontTx/>
              <a:buNone/>
              <a:defRPr kumimoji="0" lang="en-US" sz="6000" b="1" i="0" u="none" strike="noStrike" kern="1200" cap="none" normalizeH="0" baseline="0" dirty="0">
                <a:ln>
                  <a:noFill/>
                </a:ln>
                <a:solidFill>
                  <a:schemeClr val="bg1"/>
                </a:solidFill>
                <a:effectLst/>
                <a:latin typeface="+mj-lt"/>
                <a:ea typeface="MS PGothic" pitchFamily="34" charset="-128"/>
                <a:cs typeface="+mn-cs"/>
              </a:defRPr>
            </a:lvl1pPr>
          </a:lstStyle>
          <a:p>
            <a:pPr lvl="0"/>
            <a:r>
              <a:rPr lang="en-US" dirty="0"/>
              <a:t>Click to edit Master text styles</a:t>
            </a:r>
          </a:p>
        </p:txBody>
      </p:sp>
      <p:sp>
        <p:nvSpPr>
          <p:cNvPr id="25" name="Content Placeholder 10"/>
          <p:cNvSpPr>
            <a:spLocks noGrp="1"/>
          </p:cNvSpPr>
          <p:nvPr>
            <p:ph sz="quarter" idx="40"/>
          </p:nvPr>
        </p:nvSpPr>
        <p:spPr>
          <a:xfrm>
            <a:off x="18464784" y="13533477"/>
            <a:ext cx="16642080" cy="4251960"/>
          </a:xfrm>
        </p:spPr>
        <p:txBody>
          <a:bodyPr/>
          <a:lstStyle>
            <a:lvl1pPr>
              <a:spcBef>
                <a:spcPts val="6000"/>
              </a:spcBef>
              <a:defRPr sz="5400"/>
            </a:lvl1pPr>
            <a:lvl2pPr>
              <a:spcBef>
                <a:spcPts val="3000"/>
              </a:spcBef>
              <a:defRPr sz="4800"/>
            </a:lvl2pPr>
            <a:lvl3pPr>
              <a:spcBef>
                <a:spcPts val="1500"/>
              </a:spcBef>
              <a:defRPr sz="4200"/>
            </a:lvl3pPr>
            <a:lvl4pPr marL="2924175" indent="-519114">
              <a:defRPr sz="3600"/>
            </a:lvl4pPr>
            <a:lvl5pPr marL="3424239" indent="-314325">
              <a:defRPr sz="3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Title Placeholder 1"/>
          <p:cNvSpPr>
            <a:spLocks noGrp="1"/>
          </p:cNvSpPr>
          <p:nvPr>
            <p:ph type="title" hasCustomPrompt="1"/>
          </p:nvPr>
        </p:nvSpPr>
        <p:spPr bwMode="auto">
          <a:xfrm>
            <a:off x="1243584" y="1546164"/>
            <a:ext cx="33796224" cy="2232240"/>
          </a:xfrm>
          <a:prstGeom prst="rect">
            <a:avLst/>
          </a:prstGeom>
          <a:noFill/>
          <a:ln w="9525">
            <a:noFill/>
            <a:miter lim="800000"/>
            <a:headEnd/>
            <a:tailEnd/>
          </a:ln>
        </p:spPr>
        <p:txBody>
          <a:bodyPr vert="horz" wrap="square" lIns="91440" tIns="45720" rIns="91440" bIns="0" numCol="1" anchor="b" anchorCtr="0" compatLnSpc="1">
            <a:prstTxWarp prst="textNoShape">
              <a:avLst/>
            </a:prstTxWarp>
          </a:bodyPr>
          <a:lstStyle/>
          <a:p>
            <a:pPr lvl="0"/>
            <a:r>
              <a:rPr lang="en-US" dirty="0"/>
              <a:t>Click To Edit Master Title Style</a:t>
            </a:r>
          </a:p>
        </p:txBody>
      </p:sp>
      <p:sp>
        <p:nvSpPr>
          <p:cNvPr id="30" name="Text Placeholder 9"/>
          <p:cNvSpPr>
            <a:spLocks noGrp="1"/>
          </p:cNvSpPr>
          <p:nvPr>
            <p:ph type="body" sz="quarter" idx="41"/>
          </p:nvPr>
        </p:nvSpPr>
        <p:spPr>
          <a:xfrm>
            <a:off x="1249680" y="5027073"/>
            <a:ext cx="16642080" cy="1920240"/>
          </a:xfrm>
          <a:prstGeom prst="rect">
            <a:avLst/>
          </a:prstGeom>
          <a:solidFill>
            <a:schemeClr val="tx2"/>
          </a:solidFill>
          <a:ln w="28575" cap="flat" cmpd="sng" algn="ctr">
            <a:noFill/>
            <a:prstDash val="solid"/>
            <a:miter lim="800000"/>
            <a:headEnd type="none" w="med" len="med"/>
            <a:tailEnd type="none" w="med" len="med"/>
          </a:ln>
          <a:effectLst>
            <a:outerShdw blurRad="50800" dist="38100" dir="2700000" algn="tl" rotWithShape="0">
              <a:prstClr val="black">
                <a:alpha val="40000"/>
              </a:prstClr>
            </a:outerShdw>
          </a:effectLst>
        </p:spPr>
        <p:txBody>
          <a:bodyPr vert="horz" wrap="square" lIns="91429" tIns="45715" rIns="91429" bIns="45715" numCol="1" rtlCol="0" anchor="ctr" anchorCtr="0" compatLnSpc="1">
            <a:prstTxWarp prst="textNoShape">
              <a:avLst/>
            </a:prstTxWarp>
            <a:noAutofit/>
          </a:bodyPr>
          <a:lstStyle>
            <a:lvl1pPr marL="0" indent="0" algn="ctr" defTabSz="1371600" rtl="0" fontAlgn="base">
              <a:lnSpc>
                <a:spcPct val="90000"/>
              </a:lnSpc>
              <a:spcBef>
                <a:spcPts val="0"/>
              </a:spcBef>
              <a:spcAft>
                <a:spcPct val="0"/>
              </a:spcAft>
              <a:buClr>
                <a:schemeClr val="accent2"/>
              </a:buClr>
              <a:buSzPct val="90000"/>
              <a:buFontTx/>
              <a:buNone/>
              <a:defRPr kumimoji="0" lang="en-US" sz="6000" b="1" i="0" u="none" strike="noStrike" kern="1200" cap="none" normalizeH="0" baseline="0" dirty="0">
                <a:ln>
                  <a:noFill/>
                </a:ln>
                <a:solidFill>
                  <a:schemeClr val="bg1"/>
                </a:solidFill>
                <a:effectLst/>
                <a:latin typeface="+mj-lt"/>
                <a:ea typeface="MS PGothic" pitchFamily="34" charset="-128"/>
                <a:cs typeface="+mn-cs"/>
              </a:defRPr>
            </a:lvl1pPr>
          </a:lstStyle>
          <a:p>
            <a:pPr lvl="0"/>
            <a:r>
              <a:rPr lang="en-US" dirty="0"/>
              <a:t>Click to edit Master text styles</a:t>
            </a:r>
          </a:p>
        </p:txBody>
      </p:sp>
      <p:sp>
        <p:nvSpPr>
          <p:cNvPr id="31" name="Content Placeholder 10"/>
          <p:cNvSpPr>
            <a:spLocks noGrp="1"/>
          </p:cNvSpPr>
          <p:nvPr>
            <p:ph sz="quarter" idx="42"/>
          </p:nvPr>
        </p:nvSpPr>
        <p:spPr>
          <a:xfrm>
            <a:off x="1243584" y="7091853"/>
            <a:ext cx="16642080" cy="4251960"/>
          </a:xfrm>
        </p:spPr>
        <p:txBody>
          <a:bodyPr/>
          <a:lstStyle>
            <a:lvl1pPr>
              <a:spcBef>
                <a:spcPts val="6000"/>
              </a:spcBef>
              <a:defRPr sz="5400"/>
            </a:lvl1pPr>
            <a:lvl2pPr>
              <a:spcBef>
                <a:spcPts val="3000"/>
              </a:spcBef>
              <a:defRPr sz="4800"/>
            </a:lvl2pPr>
            <a:lvl3pPr>
              <a:spcBef>
                <a:spcPts val="1500"/>
              </a:spcBef>
              <a:defRPr sz="4200"/>
            </a:lvl3pPr>
            <a:lvl4pPr marL="2924175" indent="-519114">
              <a:defRPr sz="3600"/>
            </a:lvl4pPr>
            <a:lvl5pPr marL="3424239" indent="-314325">
              <a:defRPr sz="3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2" name="Text Placeholder 9"/>
          <p:cNvSpPr>
            <a:spLocks noGrp="1"/>
          </p:cNvSpPr>
          <p:nvPr>
            <p:ph type="body" sz="quarter" idx="43"/>
          </p:nvPr>
        </p:nvSpPr>
        <p:spPr>
          <a:xfrm>
            <a:off x="1249680" y="11468697"/>
            <a:ext cx="16642080" cy="1920240"/>
          </a:xfrm>
          <a:prstGeom prst="rect">
            <a:avLst/>
          </a:prstGeom>
          <a:solidFill>
            <a:schemeClr val="tx2"/>
          </a:solidFill>
          <a:ln w="28575" cap="flat" cmpd="sng" algn="ctr">
            <a:noFill/>
            <a:prstDash val="solid"/>
            <a:miter lim="800000"/>
            <a:headEnd type="none" w="med" len="med"/>
            <a:tailEnd type="none" w="med" len="med"/>
          </a:ln>
          <a:effectLst>
            <a:outerShdw blurRad="50800" dist="38100" dir="2700000" algn="tl" rotWithShape="0">
              <a:prstClr val="black">
                <a:alpha val="40000"/>
              </a:prstClr>
            </a:outerShdw>
          </a:effectLst>
        </p:spPr>
        <p:txBody>
          <a:bodyPr vert="horz" wrap="square" lIns="91429" tIns="45715" rIns="91429" bIns="45715" numCol="1" rtlCol="0" anchor="ctr" anchorCtr="0" compatLnSpc="1">
            <a:prstTxWarp prst="textNoShape">
              <a:avLst/>
            </a:prstTxWarp>
            <a:noAutofit/>
          </a:bodyPr>
          <a:lstStyle>
            <a:lvl1pPr marL="0" indent="0" algn="ctr" defTabSz="1371600" rtl="0" fontAlgn="base">
              <a:lnSpc>
                <a:spcPct val="90000"/>
              </a:lnSpc>
              <a:spcBef>
                <a:spcPts val="0"/>
              </a:spcBef>
              <a:spcAft>
                <a:spcPct val="0"/>
              </a:spcAft>
              <a:buClr>
                <a:schemeClr val="accent2"/>
              </a:buClr>
              <a:buSzPct val="90000"/>
              <a:buFontTx/>
              <a:buNone/>
              <a:defRPr kumimoji="0" lang="en-US" sz="6000" b="1" i="0" u="none" strike="noStrike" kern="1200" cap="none" normalizeH="0" baseline="0" dirty="0">
                <a:ln>
                  <a:noFill/>
                </a:ln>
                <a:solidFill>
                  <a:schemeClr val="bg1"/>
                </a:solidFill>
                <a:effectLst/>
                <a:latin typeface="+mj-lt"/>
                <a:ea typeface="MS PGothic" pitchFamily="34" charset="-128"/>
                <a:cs typeface="+mn-cs"/>
              </a:defRPr>
            </a:lvl1pPr>
          </a:lstStyle>
          <a:p>
            <a:pPr lvl="0"/>
            <a:r>
              <a:rPr lang="en-US" dirty="0"/>
              <a:t>Click to edit Master text styles</a:t>
            </a:r>
          </a:p>
        </p:txBody>
      </p:sp>
      <p:sp>
        <p:nvSpPr>
          <p:cNvPr id="33" name="Content Placeholder 10"/>
          <p:cNvSpPr>
            <a:spLocks noGrp="1"/>
          </p:cNvSpPr>
          <p:nvPr>
            <p:ph sz="quarter" idx="44"/>
          </p:nvPr>
        </p:nvSpPr>
        <p:spPr>
          <a:xfrm>
            <a:off x="1243584" y="13533477"/>
            <a:ext cx="16642080" cy="4251960"/>
          </a:xfrm>
        </p:spPr>
        <p:txBody>
          <a:bodyPr/>
          <a:lstStyle>
            <a:lvl1pPr>
              <a:spcBef>
                <a:spcPts val="6000"/>
              </a:spcBef>
              <a:defRPr sz="5400"/>
            </a:lvl1pPr>
            <a:lvl2pPr>
              <a:spcBef>
                <a:spcPts val="3000"/>
              </a:spcBef>
              <a:defRPr sz="4800"/>
            </a:lvl2pPr>
            <a:lvl3pPr>
              <a:spcBef>
                <a:spcPts val="1500"/>
              </a:spcBef>
              <a:defRPr sz="4200"/>
            </a:lvl3pPr>
            <a:lvl4pPr marL="2924175" indent="-519114">
              <a:defRPr sz="3600"/>
            </a:lvl4pPr>
            <a:lvl5pPr marL="3424239" indent="-314325">
              <a:defRPr sz="3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 Placeholder 6"/>
          <p:cNvSpPr>
            <a:spLocks noGrp="1"/>
          </p:cNvSpPr>
          <p:nvPr>
            <p:ph type="body" sz="quarter" idx="11" hasCustomPrompt="1"/>
          </p:nvPr>
        </p:nvSpPr>
        <p:spPr>
          <a:xfrm>
            <a:off x="1243584" y="3797067"/>
            <a:ext cx="33796224" cy="923330"/>
          </a:xfr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l" defTabSz="1371600" rtl="0" eaLnBrk="0" fontAlgn="base" hangingPunct="0">
              <a:lnSpc>
                <a:spcPct val="90000"/>
              </a:lnSpc>
              <a:spcBef>
                <a:spcPct val="0"/>
              </a:spcBef>
              <a:spcAft>
                <a:spcPct val="0"/>
              </a:spcAft>
              <a:buNone/>
              <a:defRPr lang="en-US" sz="6000" b="1" i="0" kern="1200" baseline="0" smtClean="0">
                <a:solidFill>
                  <a:schemeClr val="accent4"/>
                </a:solidFill>
                <a:latin typeface="+mn-lt"/>
                <a:ea typeface="MS PGothic" pitchFamily="34" charset="-128"/>
                <a:cs typeface="ＭＳ Ｐゴシック" charset="-128"/>
              </a:defRPr>
            </a:lvl1pPr>
            <a:lvl2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2pPr>
            <a:lvl3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3pPr>
            <a:lvl4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4pPr>
            <a:lvl5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5pPr>
          </a:lstStyle>
          <a:p>
            <a:pPr lvl="0"/>
            <a:r>
              <a:rPr lang="en-US" dirty="0"/>
              <a:t>Click to add subtitle</a:t>
            </a:r>
          </a:p>
        </p:txBody>
      </p:sp>
      <p:sp>
        <p:nvSpPr>
          <p:cNvPr id="17" name="Text Placeholder 12"/>
          <p:cNvSpPr>
            <a:spLocks noGrp="1"/>
          </p:cNvSpPr>
          <p:nvPr>
            <p:ph type="body" sz="quarter" idx="16" hasCustomPrompt="1"/>
          </p:nvPr>
        </p:nvSpPr>
        <p:spPr>
          <a:xfrm>
            <a:off x="1243944" y="17899659"/>
            <a:ext cx="31272480" cy="1077810"/>
          </a:xfrm>
          <a:prstGeom prst="rect">
            <a:avLst/>
          </a:prstGeom>
        </p:spPr>
        <p:txBody>
          <a:bodyPr lIns="91440" tIns="0" rIns="0" bIns="0" anchor="b" anchorCtr="0">
            <a:noAutofit/>
          </a:bodyPr>
          <a:lstStyle>
            <a:lvl1pPr marL="0" indent="0">
              <a:spcBef>
                <a:spcPts val="900"/>
              </a:spcBef>
              <a:buNone/>
              <a:defRPr sz="3000">
                <a:solidFill>
                  <a:schemeClr val="accent1"/>
                </a:solidFill>
                <a:latin typeface="+mn-lt"/>
                <a:cs typeface="Arial" pitchFamily="34" charset="0"/>
              </a:defRPr>
            </a:lvl1pPr>
          </a:lstStyle>
          <a:p>
            <a:pPr lvl="0"/>
            <a:r>
              <a:rPr lang="en-US" dirty="0"/>
              <a:t>Click to edit source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Left Two Right Content">
    <p:spTree>
      <p:nvGrpSpPr>
        <p:cNvPr id="1" name=""/>
        <p:cNvGrpSpPr/>
        <p:nvPr/>
      </p:nvGrpSpPr>
      <p:grpSpPr>
        <a:xfrm>
          <a:off x="0" y="0"/>
          <a:ext cx="0" cy="0"/>
          <a:chOff x="0" y="0"/>
          <a:chExt cx="0" cy="0"/>
        </a:xfrm>
      </p:grpSpPr>
      <p:sp>
        <p:nvSpPr>
          <p:cNvPr id="19" name="Text Placeholder 9"/>
          <p:cNvSpPr>
            <a:spLocks noGrp="1"/>
          </p:cNvSpPr>
          <p:nvPr>
            <p:ph type="body" sz="quarter" idx="35"/>
          </p:nvPr>
        </p:nvSpPr>
        <p:spPr>
          <a:xfrm>
            <a:off x="1249680" y="5027073"/>
            <a:ext cx="16642080" cy="1920240"/>
          </a:xfrm>
          <a:prstGeom prst="rect">
            <a:avLst/>
          </a:prstGeom>
          <a:solidFill>
            <a:schemeClr val="tx2"/>
          </a:solidFill>
          <a:ln w="28575" cap="flat" cmpd="sng" algn="ctr">
            <a:noFill/>
            <a:prstDash val="solid"/>
            <a:miter lim="800000"/>
            <a:headEnd type="none" w="med" len="med"/>
            <a:tailEnd type="none" w="med" len="med"/>
          </a:ln>
          <a:effectLst>
            <a:outerShdw blurRad="50800" dist="38100" dir="2700000" algn="tl" rotWithShape="0">
              <a:prstClr val="black">
                <a:alpha val="40000"/>
              </a:prstClr>
            </a:outerShdw>
          </a:effectLst>
        </p:spPr>
        <p:txBody>
          <a:bodyPr vert="horz" wrap="square" lIns="91429" tIns="45715" rIns="91429" bIns="45715" numCol="1" rtlCol="0" anchor="ctr" anchorCtr="0" compatLnSpc="1">
            <a:prstTxWarp prst="textNoShape">
              <a:avLst/>
            </a:prstTxWarp>
            <a:noAutofit/>
          </a:bodyPr>
          <a:lstStyle>
            <a:lvl1pPr marL="0" indent="0" algn="ctr" defTabSz="1371600" rtl="0" fontAlgn="base">
              <a:lnSpc>
                <a:spcPct val="90000"/>
              </a:lnSpc>
              <a:spcBef>
                <a:spcPts val="0"/>
              </a:spcBef>
              <a:spcAft>
                <a:spcPct val="0"/>
              </a:spcAft>
              <a:buClr>
                <a:schemeClr val="accent2"/>
              </a:buClr>
              <a:buSzPct val="90000"/>
              <a:buFontTx/>
              <a:buNone/>
              <a:defRPr kumimoji="0" lang="en-US" sz="6000" b="1" i="0" u="none" strike="noStrike" kern="1200" cap="none" normalizeH="0" baseline="0" dirty="0">
                <a:ln>
                  <a:noFill/>
                </a:ln>
                <a:solidFill>
                  <a:schemeClr val="bg1"/>
                </a:solidFill>
                <a:effectLst/>
                <a:latin typeface="+mj-lt"/>
                <a:ea typeface="MS PGothic" pitchFamily="34" charset="-128"/>
                <a:cs typeface="+mn-cs"/>
              </a:defRPr>
            </a:lvl1pPr>
          </a:lstStyle>
          <a:p>
            <a:pPr lvl="0"/>
            <a:r>
              <a:rPr lang="en-US" dirty="0"/>
              <a:t>Click to edit Master text styles</a:t>
            </a:r>
          </a:p>
        </p:txBody>
      </p:sp>
      <p:sp>
        <p:nvSpPr>
          <p:cNvPr id="20" name="Content Placeholder 10"/>
          <p:cNvSpPr>
            <a:spLocks noGrp="1"/>
          </p:cNvSpPr>
          <p:nvPr>
            <p:ph sz="quarter" idx="36"/>
          </p:nvPr>
        </p:nvSpPr>
        <p:spPr>
          <a:xfrm>
            <a:off x="1243584" y="7091853"/>
            <a:ext cx="16642080" cy="10698480"/>
          </a:xfrm>
        </p:spPr>
        <p:txBody>
          <a:bodyPr/>
          <a:lstStyle>
            <a:lvl1pPr>
              <a:spcBef>
                <a:spcPts val="6000"/>
              </a:spcBef>
              <a:defRPr sz="5400"/>
            </a:lvl1pPr>
            <a:lvl2pPr>
              <a:spcBef>
                <a:spcPts val="3000"/>
              </a:spcBef>
              <a:defRPr sz="4800"/>
            </a:lvl2pPr>
            <a:lvl3pPr>
              <a:spcBef>
                <a:spcPts val="1500"/>
              </a:spcBef>
              <a:defRPr sz="4200"/>
            </a:lvl3pPr>
            <a:lvl4pPr marL="2924175" indent="-519114">
              <a:defRPr sz="3600"/>
            </a:lvl4pPr>
            <a:lvl5pPr marL="3424239" indent="-314325">
              <a:defRPr sz="3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9"/>
          <p:cNvSpPr>
            <a:spLocks noGrp="1"/>
          </p:cNvSpPr>
          <p:nvPr>
            <p:ph type="body" sz="quarter" idx="37"/>
          </p:nvPr>
        </p:nvSpPr>
        <p:spPr>
          <a:xfrm>
            <a:off x="18470880" y="5027073"/>
            <a:ext cx="16642080" cy="1920240"/>
          </a:xfrm>
          <a:prstGeom prst="rect">
            <a:avLst/>
          </a:prstGeom>
          <a:solidFill>
            <a:schemeClr val="tx2"/>
          </a:solidFill>
          <a:ln w="28575" cap="flat" cmpd="sng" algn="ctr">
            <a:noFill/>
            <a:prstDash val="solid"/>
            <a:miter lim="800000"/>
            <a:headEnd type="none" w="med" len="med"/>
            <a:tailEnd type="none" w="med" len="med"/>
          </a:ln>
          <a:effectLst>
            <a:outerShdw blurRad="50800" dist="38100" dir="2700000" algn="tl" rotWithShape="0">
              <a:prstClr val="black">
                <a:alpha val="40000"/>
              </a:prstClr>
            </a:outerShdw>
          </a:effectLst>
        </p:spPr>
        <p:txBody>
          <a:bodyPr vert="horz" wrap="square" lIns="91429" tIns="45715" rIns="91429" bIns="45715" numCol="1" rtlCol="0" anchor="ctr" anchorCtr="0" compatLnSpc="1">
            <a:prstTxWarp prst="textNoShape">
              <a:avLst/>
            </a:prstTxWarp>
            <a:noAutofit/>
          </a:bodyPr>
          <a:lstStyle>
            <a:lvl1pPr marL="0" indent="0" algn="ctr" defTabSz="1371600" rtl="0" fontAlgn="base">
              <a:lnSpc>
                <a:spcPct val="90000"/>
              </a:lnSpc>
              <a:spcBef>
                <a:spcPts val="0"/>
              </a:spcBef>
              <a:spcAft>
                <a:spcPct val="0"/>
              </a:spcAft>
              <a:buClr>
                <a:schemeClr val="accent2"/>
              </a:buClr>
              <a:buSzPct val="90000"/>
              <a:buFontTx/>
              <a:buNone/>
              <a:defRPr kumimoji="0" lang="en-US" sz="6000" b="1" i="0" u="none" strike="noStrike" kern="1200" cap="none" normalizeH="0" baseline="0" dirty="0">
                <a:ln>
                  <a:noFill/>
                </a:ln>
                <a:solidFill>
                  <a:schemeClr val="bg1"/>
                </a:solidFill>
                <a:effectLst/>
                <a:latin typeface="+mj-lt"/>
                <a:ea typeface="MS PGothic" pitchFamily="34" charset="-128"/>
                <a:cs typeface="+mn-cs"/>
              </a:defRPr>
            </a:lvl1pPr>
          </a:lstStyle>
          <a:p>
            <a:pPr lvl="0"/>
            <a:r>
              <a:rPr lang="en-US" dirty="0"/>
              <a:t>Click to edit Master text styles</a:t>
            </a:r>
          </a:p>
        </p:txBody>
      </p:sp>
      <p:sp>
        <p:nvSpPr>
          <p:cNvPr id="22" name="Content Placeholder 10"/>
          <p:cNvSpPr>
            <a:spLocks noGrp="1"/>
          </p:cNvSpPr>
          <p:nvPr>
            <p:ph sz="quarter" idx="38"/>
          </p:nvPr>
        </p:nvSpPr>
        <p:spPr>
          <a:xfrm>
            <a:off x="18464784" y="7091853"/>
            <a:ext cx="16642080" cy="4251960"/>
          </a:xfrm>
        </p:spPr>
        <p:txBody>
          <a:bodyPr/>
          <a:lstStyle>
            <a:lvl1pPr>
              <a:spcBef>
                <a:spcPts val="6000"/>
              </a:spcBef>
              <a:defRPr sz="5400"/>
            </a:lvl1pPr>
            <a:lvl2pPr>
              <a:spcBef>
                <a:spcPts val="3000"/>
              </a:spcBef>
              <a:defRPr sz="4800"/>
            </a:lvl2pPr>
            <a:lvl3pPr>
              <a:spcBef>
                <a:spcPts val="1500"/>
              </a:spcBef>
              <a:defRPr sz="4200"/>
            </a:lvl3pPr>
            <a:lvl4pPr marL="2924175" indent="-519114">
              <a:defRPr sz="3600"/>
            </a:lvl4pPr>
            <a:lvl5pPr marL="3424239" indent="-314325">
              <a:defRPr sz="3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ext Placeholder 9"/>
          <p:cNvSpPr>
            <a:spLocks noGrp="1"/>
          </p:cNvSpPr>
          <p:nvPr>
            <p:ph type="body" sz="quarter" idx="39"/>
          </p:nvPr>
        </p:nvSpPr>
        <p:spPr>
          <a:xfrm>
            <a:off x="18470880" y="11468697"/>
            <a:ext cx="16642080" cy="1920240"/>
          </a:xfrm>
          <a:prstGeom prst="rect">
            <a:avLst/>
          </a:prstGeom>
          <a:solidFill>
            <a:schemeClr val="tx2"/>
          </a:solidFill>
          <a:ln w="28575" cap="flat" cmpd="sng" algn="ctr">
            <a:noFill/>
            <a:prstDash val="solid"/>
            <a:miter lim="800000"/>
            <a:headEnd type="none" w="med" len="med"/>
            <a:tailEnd type="none" w="med" len="med"/>
          </a:ln>
          <a:effectLst>
            <a:outerShdw blurRad="50800" dist="38100" dir="2700000" algn="tl" rotWithShape="0">
              <a:prstClr val="black">
                <a:alpha val="40000"/>
              </a:prstClr>
            </a:outerShdw>
          </a:effectLst>
        </p:spPr>
        <p:txBody>
          <a:bodyPr vert="horz" wrap="square" lIns="91429" tIns="45715" rIns="91429" bIns="45715" numCol="1" rtlCol="0" anchor="ctr" anchorCtr="0" compatLnSpc="1">
            <a:prstTxWarp prst="textNoShape">
              <a:avLst/>
            </a:prstTxWarp>
            <a:noAutofit/>
          </a:bodyPr>
          <a:lstStyle>
            <a:lvl1pPr marL="0" indent="0" algn="ctr" defTabSz="1371600" rtl="0" fontAlgn="base">
              <a:lnSpc>
                <a:spcPct val="90000"/>
              </a:lnSpc>
              <a:spcBef>
                <a:spcPts val="0"/>
              </a:spcBef>
              <a:spcAft>
                <a:spcPct val="0"/>
              </a:spcAft>
              <a:buClr>
                <a:schemeClr val="accent2"/>
              </a:buClr>
              <a:buSzPct val="90000"/>
              <a:buFontTx/>
              <a:buNone/>
              <a:defRPr kumimoji="0" lang="en-US" sz="6000" b="1" i="0" u="none" strike="noStrike" kern="1200" cap="none" normalizeH="0" baseline="0" dirty="0">
                <a:ln>
                  <a:noFill/>
                </a:ln>
                <a:solidFill>
                  <a:schemeClr val="bg1"/>
                </a:solidFill>
                <a:effectLst/>
                <a:latin typeface="+mj-lt"/>
                <a:ea typeface="MS PGothic" pitchFamily="34" charset="-128"/>
                <a:cs typeface="+mn-cs"/>
              </a:defRPr>
            </a:lvl1pPr>
          </a:lstStyle>
          <a:p>
            <a:pPr lvl="0"/>
            <a:r>
              <a:rPr lang="en-US" dirty="0"/>
              <a:t>Click to edit Master text styles</a:t>
            </a:r>
          </a:p>
        </p:txBody>
      </p:sp>
      <p:sp>
        <p:nvSpPr>
          <p:cNvPr id="24" name="Content Placeholder 10"/>
          <p:cNvSpPr>
            <a:spLocks noGrp="1"/>
          </p:cNvSpPr>
          <p:nvPr>
            <p:ph sz="quarter" idx="40"/>
          </p:nvPr>
        </p:nvSpPr>
        <p:spPr>
          <a:xfrm>
            <a:off x="18464784" y="13533477"/>
            <a:ext cx="16642080" cy="4251960"/>
          </a:xfrm>
        </p:spPr>
        <p:txBody>
          <a:bodyPr/>
          <a:lstStyle>
            <a:lvl1pPr>
              <a:spcBef>
                <a:spcPts val="6000"/>
              </a:spcBef>
              <a:defRPr sz="5400"/>
            </a:lvl1pPr>
            <a:lvl2pPr>
              <a:spcBef>
                <a:spcPts val="3000"/>
              </a:spcBef>
              <a:defRPr sz="4800"/>
            </a:lvl2pPr>
            <a:lvl3pPr>
              <a:spcBef>
                <a:spcPts val="1500"/>
              </a:spcBef>
              <a:defRPr sz="4200"/>
            </a:lvl3pPr>
            <a:lvl4pPr marL="2924175" indent="-519114">
              <a:defRPr sz="3600"/>
            </a:lvl4pPr>
            <a:lvl5pPr marL="3424239" indent="-314325">
              <a:defRPr sz="3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0" name="Title Placeholder 1"/>
          <p:cNvSpPr>
            <a:spLocks noGrp="1"/>
          </p:cNvSpPr>
          <p:nvPr>
            <p:ph type="title" hasCustomPrompt="1"/>
          </p:nvPr>
        </p:nvSpPr>
        <p:spPr bwMode="auto">
          <a:xfrm>
            <a:off x="1243584" y="1546164"/>
            <a:ext cx="33796224" cy="2232240"/>
          </a:xfrm>
          <a:prstGeom prst="rect">
            <a:avLst/>
          </a:prstGeom>
          <a:noFill/>
          <a:ln w="9525">
            <a:noFill/>
            <a:miter lim="800000"/>
            <a:headEnd/>
            <a:tailEnd/>
          </a:ln>
        </p:spPr>
        <p:txBody>
          <a:bodyPr vert="horz" wrap="square" lIns="91440" tIns="45720" rIns="91440" bIns="0" numCol="1" anchor="b" anchorCtr="0" compatLnSpc="1">
            <a:prstTxWarp prst="textNoShape">
              <a:avLst/>
            </a:prstTxWarp>
          </a:bodyPr>
          <a:lstStyle/>
          <a:p>
            <a:pPr lvl="0"/>
            <a:r>
              <a:rPr lang="en-US" dirty="0"/>
              <a:t>Click To Edit Master Title Style</a:t>
            </a:r>
          </a:p>
        </p:txBody>
      </p:sp>
      <p:sp>
        <p:nvSpPr>
          <p:cNvPr id="13" name="Text Placeholder 6"/>
          <p:cNvSpPr>
            <a:spLocks noGrp="1"/>
          </p:cNvSpPr>
          <p:nvPr>
            <p:ph type="body" sz="quarter" idx="11" hasCustomPrompt="1"/>
          </p:nvPr>
        </p:nvSpPr>
        <p:spPr>
          <a:xfrm>
            <a:off x="1243584" y="3797067"/>
            <a:ext cx="33796224" cy="923330"/>
          </a:xfr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l" defTabSz="1371600" rtl="0" eaLnBrk="0" fontAlgn="base" hangingPunct="0">
              <a:lnSpc>
                <a:spcPct val="90000"/>
              </a:lnSpc>
              <a:spcBef>
                <a:spcPct val="0"/>
              </a:spcBef>
              <a:spcAft>
                <a:spcPct val="0"/>
              </a:spcAft>
              <a:buNone/>
              <a:defRPr lang="en-US" sz="6000" b="1" i="0" kern="1200" baseline="0" smtClean="0">
                <a:solidFill>
                  <a:schemeClr val="accent4"/>
                </a:solidFill>
                <a:latin typeface="+mn-lt"/>
                <a:ea typeface="MS PGothic" pitchFamily="34" charset="-128"/>
                <a:cs typeface="ＭＳ Ｐゴシック" charset="-128"/>
              </a:defRPr>
            </a:lvl1pPr>
            <a:lvl2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2pPr>
            <a:lvl3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3pPr>
            <a:lvl4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4pPr>
            <a:lvl5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5pPr>
          </a:lstStyle>
          <a:p>
            <a:pPr lvl="0"/>
            <a:r>
              <a:rPr lang="en-US" dirty="0"/>
              <a:t>Click to add subtitle</a:t>
            </a:r>
          </a:p>
        </p:txBody>
      </p:sp>
      <p:sp>
        <p:nvSpPr>
          <p:cNvPr id="14" name="Text Placeholder 12"/>
          <p:cNvSpPr>
            <a:spLocks noGrp="1"/>
          </p:cNvSpPr>
          <p:nvPr>
            <p:ph type="body" sz="quarter" idx="16" hasCustomPrompt="1"/>
          </p:nvPr>
        </p:nvSpPr>
        <p:spPr>
          <a:xfrm>
            <a:off x="1243944" y="17899659"/>
            <a:ext cx="31272480" cy="1077810"/>
          </a:xfrm>
          <a:prstGeom prst="rect">
            <a:avLst/>
          </a:prstGeom>
        </p:spPr>
        <p:txBody>
          <a:bodyPr lIns="91440" tIns="0" rIns="0" bIns="0" anchor="b" anchorCtr="0">
            <a:noAutofit/>
          </a:bodyPr>
          <a:lstStyle>
            <a:lvl1pPr marL="0" indent="0">
              <a:spcBef>
                <a:spcPts val="900"/>
              </a:spcBef>
              <a:buNone/>
              <a:defRPr sz="3000">
                <a:solidFill>
                  <a:schemeClr val="accent1"/>
                </a:solidFill>
                <a:latin typeface="+mn-lt"/>
                <a:cs typeface="Arial" pitchFamily="34" charset="0"/>
              </a:defRPr>
            </a:lvl1pPr>
          </a:lstStyle>
          <a:p>
            <a:pPr lvl="0"/>
            <a:r>
              <a:rPr lang="en-US" dirty="0"/>
              <a:t>Click to edit source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Left One Right">
    <p:spTree>
      <p:nvGrpSpPr>
        <p:cNvPr id="1" name=""/>
        <p:cNvGrpSpPr/>
        <p:nvPr/>
      </p:nvGrpSpPr>
      <p:grpSpPr>
        <a:xfrm>
          <a:off x="0" y="0"/>
          <a:ext cx="0" cy="0"/>
          <a:chOff x="0" y="0"/>
          <a:chExt cx="0" cy="0"/>
        </a:xfrm>
      </p:grpSpPr>
      <p:sp>
        <p:nvSpPr>
          <p:cNvPr id="14" name="Text Placeholder 9"/>
          <p:cNvSpPr>
            <a:spLocks noGrp="1"/>
          </p:cNvSpPr>
          <p:nvPr>
            <p:ph type="body" sz="quarter" idx="35"/>
          </p:nvPr>
        </p:nvSpPr>
        <p:spPr>
          <a:xfrm>
            <a:off x="18432780" y="5027073"/>
            <a:ext cx="16642080" cy="1920240"/>
          </a:xfrm>
          <a:prstGeom prst="rect">
            <a:avLst/>
          </a:prstGeom>
          <a:solidFill>
            <a:schemeClr val="tx2"/>
          </a:solidFill>
          <a:ln w="28575" cap="flat" cmpd="sng" algn="ctr">
            <a:noFill/>
            <a:prstDash val="solid"/>
            <a:miter lim="800000"/>
            <a:headEnd type="none" w="med" len="med"/>
            <a:tailEnd type="none" w="med" len="med"/>
          </a:ln>
          <a:effectLst>
            <a:outerShdw blurRad="50800" dist="38100" dir="2700000" algn="tl" rotWithShape="0">
              <a:prstClr val="black">
                <a:alpha val="40000"/>
              </a:prstClr>
            </a:outerShdw>
          </a:effectLst>
        </p:spPr>
        <p:txBody>
          <a:bodyPr vert="horz" wrap="square" lIns="91429" tIns="45715" rIns="91429" bIns="45715" numCol="1" rtlCol="0" anchor="ctr" anchorCtr="0" compatLnSpc="1">
            <a:prstTxWarp prst="textNoShape">
              <a:avLst/>
            </a:prstTxWarp>
            <a:noAutofit/>
          </a:bodyPr>
          <a:lstStyle>
            <a:lvl1pPr marL="0" indent="0" algn="ctr" defTabSz="1371600" rtl="0" fontAlgn="base">
              <a:lnSpc>
                <a:spcPct val="90000"/>
              </a:lnSpc>
              <a:spcBef>
                <a:spcPts val="0"/>
              </a:spcBef>
              <a:spcAft>
                <a:spcPct val="0"/>
              </a:spcAft>
              <a:buClr>
                <a:schemeClr val="accent2"/>
              </a:buClr>
              <a:buSzPct val="90000"/>
              <a:buFontTx/>
              <a:buNone/>
              <a:defRPr kumimoji="0" lang="en-US" sz="6000" b="1" i="0" u="none" strike="noStrike" kern="1200" cap="none" normalizeH="0" baseline="0" dirty="0">
                <a:ln>
                  <a:noFill/>
                </a:ln>
                <a:solidFill>
                  <a:schemeClr val="bg1"/>
                </a:solidFill>
                <a:effectLst/>
                <a:latin typeface="+mj-lt"/>
                <a:ea typeface="MS PGothic" pitchFamily="34" charset="-128"/>
                <a:cs typeface="+mn-cs"/>
              </a:defRPr>
            </a:lvl1pPr>
          </a:lstStyle>
          <a:p>
            <a:pPr lvl="0"/>
            <a:r>
              <a:rPr lang="en-US" dirty="0"/>
              <a:t>Click to edit Master text styles</a:t>
            </a:r>
          </a:p>
        </p:txBody>
      </p:sp>
      <p:sp>
        <p:nvSpPr>
          <p:cNvPr id="15" name="Content Placeholder 10"/>
          <p:cNvSpPr>
            <a:spLocks noGrp="1"/>
          </p:cNvSpPr>
          <p:nvPr>
            <p:ph sz="quarter" idx="36"/>
          </p:nvPr>
        </p:nvSpPr>
        <p:spPr>
          <a:xfrm>
            <a:off x="18426684" y="7091853"/>
            <a:ext cx="16642080" cy="10698480"/>
          </a:xfrm>
        </p:spPr>
        <p:txBody>
          <a:bodyPr/>
          <a:lstStyle>
            <a:lvl1pPr>
              <a:spcBef>
                <a:spcPts val="6000"/>
              </a:spcBef>
              <a:defRPr sz="5400"/>
            </a:lvl1pPr>
            <a:lvl2pPr>
              <a:spcBef>
                <a:spcPts val="3000"/>
              </a:spcBef>
              <a:defRPr sz="4800"/>
            </a:lvl2pPr>
            <a:lvl3pPr>
              <a:spcBef>
                <a:spcPts val="1500"/>
              </a:spcBef>
              <a:defRPr sz="4200"/>
            </a:lvl3pPr>
            <a:lvl4pPr marL="2924175" indent="-519114">
              <a:defRPr sz="3600"/>
            </a:lvl4pPr>
            <a:lvl5pPr marL="3424239" indent="-314325">
              <a:defRPr sz="3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9"/>
          <p:cNvSpPr>
            <a:spLocks noGrp="1"/>
          </p:cNvSpPr>
          <p:nvPr>
            <p:ph type="body" sz="quarter" idx="37"/>
          </p:nvPr>
        </p:nvSpPr>
        <p:spPr>
          <a:xfrm>
            <a:off x="1249680" y="5027073"/>
            <a:ext cx="16642080" cy="1920240"/>
          </a:xfrm>
          <a:prstGeom prst="rect">
            <a:avLst/>
          </a:prstGeom>
          <a:solidFill>
            <a:schemeClr val="tx2"/>
          </a:solidFill>
          <a:ln w="28575" cap="flat" cmpd="sng" algn="ctr">
            <a:noFill/>
            <a:prstDash val="solid"/>
            <a:miter lim="800000"/>
            <a:headEnd type="none" w="med" len="med"/>
            <a:tailEnd type="none" w="med" len="med"/>
          </a:ln>
          <a:effectLst>
            <a:outerShdw blurRad="50800" dist="38100" dir="2700000" algn="tl" rotWithShape="0">
              <a:prstClr val="black">
                <a:alpha val="40000"/>
              </a:prstClr>
            </a:outerShdw>
          </a:effectLst>
        </p:spPr>
        <p:txBody>
          <a:bodyPr vert="horz" wrap="square" lIns="91429" tIns="45715" rIns="91429" bIns="45715" numCol="1" rtlCol="0" anchor="ctr" anchorCtr="0" compatLnSpc="1">
            <a:prstTxWarp prst="textNoShape">
              <a:avLst/>
            </a:prstTxWarp>
            <a:noAutofit/>
          </a:bodyPr>
          <a:lstStyle>
            <a:lvl1pPr marL="0" indent="0" algn="ctr" defTabSz="1371600" rtl="0" fontAlgn="base">
              <a:lnSpc>
                <a:spcPct val="90000"/>
              </a:lnSpc>
              <a:spcBef>
                <a:spcPts val="0"/>
              </a:spcBef>
              <a:spcAft>
                <a:spcPct val="0"/>
              </a:spcAft>
              <a:buClr>
                <a:schemeClr val="accent2"/>
              </a:buClr>
              <a:buSzPct val="90000"/>
              <a:buFontTx/>
              <a:buNone/>
              <a:defRPr kumimoji="0" lang="en-US" sz="6000" b="1" i="0" u="none" strike="noStrike" kern="1200" cap="none" normalizeH="0" baseline="0" dirty="0">
                <a:ln>
                  <a:noFill/>
                </a:ln>
                <a:solidFill>
                  <a:schemeClr val="bg1"/>
                </a:solidFill>
                <a:effectLst/>
                <a:latin typeface="+mj-lt"/>
                <a:ea typeface="MS PGothic" pitchFamily="34" charset="-128"/>
                <a:cs typeface="+mn-cs"/>
              </a:defRPr>
            </a:lvl1pPr>
          </a:lstStyle>
          <a:p>
            <a:pPr lvl="0"/>
            <a:r>
              <a:rPr lang="en-US" dirty="0"/>
              <a:t>Click to edit Master text styles</a:t>
            </a:r>
          </a:p>
        </p:txBody>
      </p:sp>
      <p:sp>
        <p:nvSpPr>
          <p:cNvPr id="18" name="Content Placeholder 10"/>
          <p:cNvSpPr>
            <a:spLocks noGrp="1"/>
          </p:cNvSpPr>
          <p:nvPr>
            <p:ph sz="quarter" idx="38"/>
          </p:nvPr>
        </p:nvSpPr>
        <p:spPr>
          <a:xfrm>
            <a:off x="1243584" y="7091853"/>
            <a:ext cx="16642080" cy="4251960"/>
          </a:xfrm>
        </p:spPr>
        <p:txBody>
          <a:bodyPr/>
          <a:lstStyle>
            <a:lvl1pPr>
              <a:spcBef>
                <a:spcPts val="6000"/>
              </a:spcBef>
              <a:defRPr sz="5400"/>
            </a:lvl1pPr>
            <a:lvl2pPr>
              <a:spcBef>
                <a:spcPts val="3000"/>
              </a:spcBef>
              <a:defRPr sz="4800"/>
            </a:lvl2pPr>
            <a:lvl3pPr>
              <a:spcBef>
                <a:spcPts val="1500"/>
              </a:spcBef>
              <a:defRPr sz="4200"/>
            </a:lvl3pPr>
            <a:lvl4pPr marL="2924175" indent="-519114">
              <a:defRPr sz="3600"/>
            </a:lvl4pPr>
            <a:lvl5pPr marL="3424239" indent="-314325">
              <a:defRPr sz="3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ext Placeholder 9"/>
          <p:cNvSpPr>
            <a:spLocks noGrp="1"/>
          </p:cNvSpPr>
          <p:nvPr>
            <p:ph type="body" sz="quarter" idx="39"/>
          </p:nvPr>
        </p:nvSpPr>
        <p:spPr>
          <a:xfrm>
            <a:off x="1249680" y="11468697"/>
            <a:ext cx="16642080" cy="1920240"/>
          </a:xfrm>
          <a:prstGeom prst="rect">
            <a:avLst/>
          </a:prstGeom>
          <a:solidFill>
            <a:schemeClr val="tx2"/>
          </a:solidFill>
          <a:ln w="28575" cap="flat" cmpd="sng" algn="ctr">
            <a:noFill/>
            <a:prstDash val="solid"/>
            <a:miter lim="800000"/>
            <a:headEnd type="none" w="med" len="med"/>
            <a:tailEnd type="none" w="med" len="med"/>
          </a:ln>
          <a:effectLst>
            <a:outerShdw blurRad="50800" dist="38100" dir="2700000" algn="tl" rotWithShape="0">
              <a:prstClr val="black">
                <a:alpha val="40000"/>
              </a:prstClr>
            </a:outerShdw>
          </a:effectLst>
        </p:spPr>
        <p:txBody>
          <a:bodyPr vert="horz" wrap="square" lIns="91429" tIns="45715" rIns="91429" bIns="45715" numCol="1" rtlCol="0" anchor="ctr" anchorCtr="0" compatLnSpc="1">
            <a:prstTxWarp prst="textNoShape">
              <a:avLst/>
            </a:prstTxWarp>
            <a:noAutofit/>
          </a:bodyPr>
          <a:lstStyle>
            <a:lvl1pPr marL="0" indent="0" algn="ctr" defTabSz="1371600" rtl="0" fontAlgn="base">
              <a:lnSpc>
                <a:spcPct val="90000"/>
              </a:lnSpc>
              <a:spcBef>
                <a:spcPts val="0"/>
              </a:spcBef>
              <a:spcAft>
                <a:spcPct val="0"/>
              </a:spcAft>
              <a:buClr>
                <a:schemeClr val="accent2"/>
              </a:buClr>
              <a:buSzPct val="90000"/>
              <a:buFontTx/>
              <a:buNone/>
              <a:defRPr kumimoji="0" lang="en-US" sz="6000" b="1" i="0" u="none" strike="noStrike" kern="1200" cap="none" normalizeH="0" baseline="0" dirty="0">
                <a:ln>
                  <a:noFill/>
                </a:ln>
                <a:solidFill>
                  <a:schemeClr val="bg1"/>
                </a:solidFill>
                <a:effectLst/>
                <a:latin typeface="+mj-lt"/>
                <a:ea typeface="MS PGothic" pitchFamily="34" charset="-128"/>
                <a:cs typeface="+mn-cs"/>
              </a:defRPr>
            </a:lvl1pPr>
          </a:lstStyle>
          <a:p>
            <a:pPr lvl="0"/>
            <a:r>
              <a:rPr lang="en-US" dirty="0"/>
              <a:t>Click to edit Master text styles</a:t>
            </a:r>
          </a:p>
        </p:txBody>
      </p:sp>
      <p:sp>
        <p:nvSpPr>
          <p:cNvPr id="20" name="Content Placeholder 10"/>
          <p:cNvSpPr>
            <a:spLocks noGrp="1"/>
          </p:cNvSpPr>
          <p:nvPr>
            <p:ph sz="quarter" idx="40"/>
          </p:nvPr>
        </p:nvSpPr>
        <p:spPr>
          <a:xfrm>
            <a:off x="1243584" y="13533477"/>
            <a:ext cx="16642080" cy="4251960"/>
          </a:xfrm>
        </p:spPr>
        <p:txBody>
          <a:bodyPr/>
          <a:lstStyle>
            <a:lvl1pPr>
              <a:spcBef>
                <a:spcPts val="6000"/>
              </a:spcBef>
              <a:defRPr sz="5400"/>
            </a:lvl1pPr>
            <a:lvl2pPr>
              <a:spcBef>
                <a:spcPts val="3000"/>
              </a:spcBef>
              <a:defRPr sz="4800"/>
            </a:lvl2pPr>
            <a:lvl3pPr>
              <a:spcBef>
                <a:spcPts val="1500"/>
              </a:spcBef>
              <a:defRPr sz="4200"/>
            </a:lvl3pPr>
            <a:lvl4pPr marL="2924175" indent="-519114">
              <a:defRPr sz="3600"/>
            </a:lvl4pPr>
            <a:lvl5pPr marL="3424239" indent="-314325">
              <a:defRPr sz="3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itle Placeholder 1"/>
          <p:cNvSpPr>
            <a:spLocks noGrp="1"/>
          </p:cNvSpPr>
          <p:nvPr>
            <p:ph type="title" hasCustomPrompt="1"/>
          </p:nvPr>
        </p:nvSpPr>
        <p:spPr bwMode="auto">
          <a:xfrm>
            <a:off x="1243584" y="1546164"/>
            <a:ext cx="33796224" cy="2232240"/>
          </a:xfrm>
          <a:prstGeom prst="rect">
            <a:avLst/>
          </a:prstGeom>
          <a:noFill/>
          <a:ln w="9525">
            <a:noFill/>
            <a:miter lim="800000"/>
            <a:headEnd/>
            <a:tailEnd/>
          </a:ln>
        </p:spPr>
        <p:txBody>
          <a:bodyPr vert="horz" wrap="square" lIns="91440" tIns="45720" rIns="91440" bIns="0" numCol="1" anchor="b" anchorCtr="0" compatLnSpc="1">
            <a:prstTxWarp prst="textNoShape">
              <a:avLst/>
            </a:prstTxWarp>
          </a:bodyPr>
          <a:lstStyle/>
          <a:p>
            <a:pPr lvl="0"/>
            <a:r>
              <a:rPr lang="en-US" dirty="0"/>
              <a:t>Click To Edit Master Title Style</a:t>
            </a:r>
          </a:p>
        </p:txBody>
      </p:sp>
      <p:sp>
        <p:nvSpPr>
          <p:cNvPr id="13" name="Text Placeholder 6"/>
          <p:cNvSpPr>
            <a:spLocks noGrp="1"/>
          </p:cNvSpPr>
          <p:nvPr>
            <p:ph type="body" sz="quarter" idx="11" hasCustomPrompt="1"/>
          </p:nvPr>
        </p:nvSpPr>
        <p:spPr>
          <a:xfrm>
            <a:off x="1243584" y="3797067"/>
            <a:ext cx="33796224" cy="923330"/>
          </a:xfr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l" defTabSz="1371600" rtl="0" eaLnBrk="0" fontAlgn="base" hangingPunct="0">
              <a:lnSpc>
                <a:spcPct val="90000"/>
              </a:lnSpc>
              <a:spcBef>
                <a:spcPct val="0"/>
              </a:spcBef>
              <a:spcAft>
                <a:spcPct val="0"/>
              </a:spcAft>
              <a:buNone/>
              <a:defRPr lang="en-US" sz="6000" b="1" i="0" kern="1200" baseline="0" smtClean="0">
                <a:solidFill>
                  <a:schemeClr val="accent4"/>
                </a:solidFill>
                <a:latin typeface="+mn-lt"/>
                <a:ea typeface="MS PGothic" pitchFamily="34" charset="-128"/>
                <a:cs typeface="ＭＳ Ｐゴシック" charset="-128"/>
              </a:defRPr>
            </a:lvl1pPr>
            <a:lvl2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2pPr>
            <a:lvl3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3pPr>
            <a:lvl4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4pPr>
            <a:lvl5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5pPr>
          </a:lstStyle>
          <a:p>
            <a:pPr lvl="0"/>
            <a:r>
              <a:rPr lang="en-US" dirty="0"/>
              <a:t>Click to add subtitle</a:t>
            </a:r>
          </a:p>
        </p:txBody>
      </p:sp>
      <p:sp>
        <p:nvSpPr>
          <p:cNvPr id="16" name="Text Placeholder 12"/>
          <p:cNvSpPr>
            <a:spLocks noGrp="1"/>
          </p:cNvSpPr>
          <p:nvPr>
            <p:ph type="body" sz="quarter" idx="16" hasCustomPrompt="1"/>
          </p:nvPr>
        </p:nvSpPr>
        <p:spPr>
          <a:xfrm>
            <a:off x="1243944" y="17899659"/>
            <a:ext cx="31272480" cy="1077810"/>
          </a:xfrm>
          <a:prstGeom prst="rect">
            <a:avLst/>
          </a:prstGeom>
        </p:spPr>
        <p:txBody>
          <a:bodyPr lIns="91440" tIns="0" rIns="0" bIns="0" anchor="b" anchorCtr="0">
            <a:noAutofit/>
          </a:bodyPr>
          <a:lstStyle>
            <a:lvl1pPr marL="0" indent="0">
              <a:spcBef>
                <a:spcPts val="900"/>
              </a:spcBef>
              <a:buNone/>
              <a:defRPr sz="3000">
                <a:solidFill>
                  <a:schemeClr val="accent1"/>
                </a:solidFill>
                <a:latin typeface="+mn-lt"/>
                <a:cs typeface="Arial" pitchFamily="34" charset="0"/>
              </a:defRPr>
            </a:lvl1pPr>
          </a:lstStyle>
          <a:p>
            <a:pPr lvl="0"/>
            <a:r>
              <a:rPr lang="en-US" dirty="0"/>
              <a:t>Click to edit source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Box">
    <p:spTree>
      <p:nvGrpSpPr>
        <p:cNvPr id="1" name=""/>
        <p:cNvGrpSpPr/>
        <p:nvPr/>
      </p:nvGrpSpPr>
      <p:grpSpPr>
        <a:xfrm>
          <a:off x="0" y="0"/>
          <a:ext cx="0" cy="0"/>
          <a:chOff x="0" y="0"/>
          <a:chExt cx="0" cy="0"/>
        </a:xfrm>
      </p:grpSpPr>
      <p:sp>
        <p:nvSpPr>
          <p:cNvPr id="14" name="Text Placeholder 9"/>
          <p:cNvSpPr>
            <a:spLocks noGrp="1"/>
          </p:cNvSpPr>
          <p:nvPr>
            <p:ph type="body" sz="quarter" idx="30"/>
          </p:nvPr>
        </p:nvSpPr>
        <p:spPr>
          <a:xfrm>
            <a:off x="1249680" y="5027073"/>
            <a:ext cx="33790128" cy="1920240"/>
          </a:xfrm>
          <a:prstGeom prst="rect">
            <a:avLst/>
          </a:prstGeom>
          <a:solidFill>
            <a:schemeClr val="tx2"/>
          </a:solidFill>
          <a:ln w="28575" cap="flat" cmpd="sng" algn="ctr">
            <a:noFill/>
            <a:prstDash val="solid"/>
            <a:miter lim="800000"/>
            <a:headEnd type="none" w="med" len="med"/>
            <a:tailEnd type="none" w="med" len="med"/>
          </a:ln>
          <a:effectLst>
            <a:outerShdw blurRad="50800" dist="38100" dir="2700000" algn="tl" rotWithShape="0">
              <a:prstClr val="black">
                <a:alpha val="40000"/>
              </a:prstClr>
            </a:outerShdw>
          </a:effectLst>
        </p:spPr>
        <p:txBody>
          <a:bodyPr vert="horz" wrap="square" lIns="91429" tIns="45715" rIns="91429" bIns="45715" numCol="1" rtlCol="0" anchor="ctr" anchorCtr="0" compatLnSpc="1">
            <a:prstTxWarp prst="textNoShape">
              <a:avLst/>
            </a:prstTxWarp>
            <a:noAutofit/>
          </a:bodyPr>
          <a:lstStyle>
            <a:lvl1pPr marL="0" indent="0" algn="ctr" defTabSz="1371600" rtl="0" fontAlgn="base">
              <a:lnSpc>
                <a:spcPct val="90000"/>
              </a:lnSpc>
              <a:spcBef>
                <a:spcPts val="0"/>
              </a:spcBef>
              <a:spcAft>
                <a:spcPct val="0"/>
              </a:spcAft>
              <a:buClr>
                <a:schemeClr val="accent2"/>
              </a:buClr>
              <a:buSzPct val="90000"/>
              <a:buFontTx/>
              <a:buNone/>
              <a:defRPr kumimoji="0" lang="en-US" sz="6000" b="1" i="0" u="none" strike="noStrike" kern="1200" cap="none" normalizeH="0" baseline="0" dirty="0">
                <a:ln>
                  <a:noFill/>
                </a:ln>
                <a:solidFill>
                  <a:schemeClr val="bg1"/>
                </a:solidFill>
                <a:effectLst/>
                <a:latin typeface="+mj-lt"/>
                <a:ea typeface="MS PGothic" pitchFamily="34" charset="-128"/>
                <a:cs typeface="+mn-cs"/>
              </a:defRPr>
            </a:lvl1pPr>
          </a:lstStyle>
          <a:p>
            <a:pPr lvl="0"/>
            <a:r>
              <a:rPr lang="en-US" dirty="0"/>
              <a:t>Click to edit Master text styles</a:t>
            </a:r>
          </a:p>
        </p:txBody>
      </p:sp>
      <p:sp>
        <p:nvSpPr>
          <p:cNvPr id="8" name="Content Placeholder 7"/>
          <p:cNvSpPr>
            <a:spLocks noGrp="1"/>
          </p:cNvSpPr>
          <p:nvPr>
            <p:ph sz="quarter" idx="31"/>
          </p:nvPr>
        </p:nvSpPr>
        <p:spPr>
          <a:xfrm>
            <a:off x="1243584" y="7079922"/>
            <a:ext cx="33796224" cy="10698480"/>
          </a:xfrm>
        </p:spPr>
        <p:txBody>
          <a:bodyPr/>
          <a:lstStyle>
            <a:lvl1pPr>
              <a:spcBef>
                <a:spcPts val="6000"/>
              </a:spcBef>
              <a:defRPr sz="6000"/>
            </a:lvl1pPr>
            <a:lvl2pPr>
              <a:spcBef>
                <a:spcPts val="3000"/>
              </a:spcBef>
              <a:defRPr sz="5400"/>
            </a:lvl2pPr>
            <a:lvl3pPr>
              <a:spcBef>
                <a:spcPts val="1500"/>
              </a:spcBef>
              <a:defRPr sz="4800"/>
            </a:lvl3pPr>
            <a:lvl4pPr marL="2924175" indent="-519114">
              <a:defRPr sz="4200"/>
            </a:lvl4pPr>
            <a:lvl5pPr marL="3605214" indent="-495300">
              <a:spcBef>
                <a:spcPts val="300"/>
              </a:spcBef>
              <a:defRPr sz="3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Placeholder 1"/>
          <p:cNvSpPr>
            <a:spLocks noGrp="1"/>
          </p:cNvSpPr>
          <p:nvPr>
            <p:ph type="title" hasCustomPrompt="1"/>
          </p:nvPr>
        </p:nvSpPr>
        <p:spPr bwMode="auto">
          <a:xfrm>
            <a:off x="1243584" y="1546164"/>
            <a:ext cx="33796224" cy="2232240"/>
          </a:xfrm>
          <a:prstGeom prst="rect">
            <a:avLst/>
          </a:prstGeom>
          <a:noFill/>
          <a:ln w="9525">
            <a:noFill/>
            <a:miter lim="800000"/>
            <a:headEnd/>
            <a:tailEnd/>
          </a:ln>
        </p:spPr>
        <p:txBody>
          <a:bodyPr vert="horz" wrap="square" lIns="91440" tIns="45720" rIns="91440" bIns="0" numCol="1" anchor="b" anchorCtr="0" compatLnSpc="1">
            <a:prstTxWarp prst="textNoShape">
              <a:avLst/>
            </a:prstTxWarp>
          </a:bodyPr>
          <a:lstStyle/>
          <a:p>
            <a:pPr lvl="0"/>
            <a:r>
              <a:rPr lang="en-US" dirty="0"/>
              <a:t>Click To Edit Master Title Style</a:t>
            </a:r>
          </a:p>
        </p:txBody>
      </p:sp>
      <p:sp>
        <p:nvSpPr>
          <p:cNvPr id="10" name="Text Placeholder 6"/>
          <p:cNvSpPr>
            <a:spLocks noGrp="1"/>
          </p:cNvSpPr>
          <p:nvPr>
            <p:ph type="body" sz="quarter" idx="11" hasCustomPrompt="1"/>
          </p:nvPr>
        </p:nvSpPr>
        <p:spPr>
          <a:xfrm>
            <a:off x="1243584" y="3797067"/>
            <a:ext cx="33796224" cy="923330"/>
          </a:xfr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l" defTabSz="1371600" rtl="0" eaLnBrk="0" fontAlgn="base" hangingPunct="0">
              <a:lnSpc>
                <a:spcPct val="90000"/>
              </a:lnSpc>
              <a:spcBef>
                <a:spcPct val="0"/>
              </a:spcBef>
              <a:spcAft>
                <a:spcPct val="0"/>
              </a:spcAft>
              <a:buNone/>
              <a:defRPr lang="en-US" sz="6000" b="1" i="0" kern="1200" baseline="0" smtClean="0">
                <a:solidFill>
                  <a:schemeClr val="accent4"/>
                </a:solidFill>
                <a:latin typeface="+mn-lt"/>
                <a:ea typeface="MS PGothic" pitchFamily="34" charset="-128"/>
                <a:cs typeface="ＭＳ Ｐゴシック" charset="-128"/>
              </a:defRPr>
            </a:lvl1pPr>
            <a:lvl2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2pPr>
            <a:lvl3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3pPr>
            <a:lvl4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4pPr>
            <a:lvl5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5pPr>
          </a:lstStyle>
          <a:p>
            <a:pPr lvl="0"/>
            <a:r>
              <a:rPr lang="en-US" dirty="0"/>
              <a:t>Click to add subtitle</a:t>
            </a:r>
          </a:p>
        </p:txBody>
      </p:sp>
      <p:sp>
        <p:nvSpPr>
          <p:cNvPr id="12" name="Text Placeholder 12"/>
          <p:cNvSpPr>
            <a:spLocks noGrp="1"/>
          </p:cNvSpPr>
          <p:nvPr>
            <p:ph type="body" sz="quarter" idx="16" hasCustomPrompt="1"/>
          </p:nvPr>
        </p:nvSpPr>
        <p:spPr>
          <a:xfrm>
            <a:off x="1243944" y="17899659"/>
            <a:ext cx="31272480" cy="1077810"/>
          </a:xfrm>
          <a:prstGeom prst="rect">
            <a:avLst/>
          </a:prstGeom>
        </p:spPr>
        <p:txBody>
          <a:bodyPr lIns="91440" tIns="0" rIns="0" bIns="0" anchor="b" anchorCtr="0">
            <a:noAutofit/>
          </a:bodyPr>
          <a:lstStyle>
            <a:lvl1pPr marL="0" indent="0">
              <a:spcBef>
                <a:spcPts val="900"/>
              </a:spcBef>
              <a:buNone/>
              <a:defRPr sz="3000">
                <a:solidFill>
                  <a:schemeClr val="accent1"/>
                </a:solidFill>
                <a:latin typeface="+mn-lt"/>
                <a:cs typeface="Arial" pitchFamily="34" charset="0"/>
              </a:defRPr>
            </a:lvl1pPr>
          </a:lstStyle>
          <a:p>
            <a:pPr lvl="0"/>
            <a:r>
              <a:rPr lang="en-US" dirty="0"/>
              <a:t>Click to edit source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5" name="Text Placeholder 9"/>
          <p:cNvSpPr>
            <a:spLocks noGrp="1"/>
          </p:cNvSpPr>
          <p:nvPr>
            <p:ph type="body" sz="quarter" idx="35"/>
          </p:nvPr>
        </p:nvSpPr>
        <p:spPr>
          <a:xfrm>
            <a:off x="1249680" y="5027073"/>
            <a:ext cx="16642080" cy="1920240"/>
          </a:xfrm>
          <a:prstGeom prst="rect">
            <a:avLst/>
          </a:prstGeom>
          <a:solidFill>
            <a:schemeClr val="tx2"/>
          </a:solidFill>
          <a:ln w="28575" cap="flat" cmpd="sng" algn="ctr">
            <a:noFill/>
            <a:prstDash val="solid"/>
            <a:miter lim="800000"/>
            <a:headEnd type="none" w="med" len="med"/>
            <a:tailEnd type="none" w="med" len="med"/>
          </a:ln>
          <a:effectLst>
            <a:outerShdw blurRad="50800" dist="38100" dir="2700000" algn="tl" rotWithShape="0">
              <a:prstClr val="black">
                <a:alpha val="40000"/>
              </a:prstClr>
            </a:outerShdw>
          </a:effectLst>
        </p:spPr>
        <p:txBody>
          <a:bodyPr vert="horz" wrap="square" lIns="91429" tIns="45715" rIns="91429" bIns="45715" numCol="1" rtlCol="0" anchor="ctr" anchorCtr="0" compatLnSpc="1">
            <a:prstTxWarp prst="textNoShape">
              <a:avLst/>
            </a:prstTxWarp>
            <a:noAutofit/>
          </a:bodyPr>
          <a:lstStyle>
            <a:lvl1pPr marL="0" indent="0" algn="ctr" defTabSz="1371600" rtl="0" fontAlgn="base">
              <a:lnSpc>
                <a:spcPct val="90000"/>
              </a:lnSpc>
              <a:spcBef>
                <a:spcPts val="0"/>
              </a:spcBef>
              <a:spcAft>
                <a:spcPct val="0"/>
              </a:spcAft>
              <a:buClr>
                <a:schemeClr val="accent2"/>
              </a:buClr>
              <a:buSzPct val="90000"/>
              <a:buFontTx/>
              <a:buNone/>
              <a:defRPr kumimoji="0" lang="en-US" sz="6000" b="1" i="0" u="none" strike="noStrike" kern="1200" cap="none" normalizeH="0" baseline="0" dirty="0">
                <a:ln>
                  <a:noFill/>
                </a:ln>
                <a:solidFill>
                  <a:schemeClr val="bg1"/>
                </a:solidFill>
                <a:effectLst/>
                <a:latin typeface="+mj-lt"/>
                <a:ea typeface="MS PGothic" pitchFamily="34" charset="-128"/>
                <a:cs typeface="+mn-cs"/>
              </a:defRPr>
            </a:lvl1pPr>
          </a:lstStyle>
          <a:p>
            <a:pPr lvl="0"/>
            <a:r>
              <a:rPr lang="en-US" dirty="0"/>
              <a:t>Click to edit Master text styles</a:t>
            </a:r>
          </a:p>
        </p:txBody>
      </p:sp>
      <p:sp>
        <p:nvSpPr>
          <p:cNvPr id="11" name="Content Placeholder 10"/>
          <p:cNvSpPr>
            <a:spLocks noGrp="1"/>
          </p:cNvSpPr>
          <p:nvPr>
            <p:ph sz="quarter" idx="33"/>
          </p:nvPr>
        </p:nvSpPr>
        <p:spPr>
          <a:xfrm>
            <a:off x="1243584" y="7091853"/>
            <a:ext cx="16642080" cy="10698480"/>
          </a:xfrm>
        </p:spPr>
        <p:txBody>
          <a:bodyPr/>
          <a:lstStyle>
            <a:lvl1pPr>
              <a:spcBef>
                <a:spcPts val="6000"/>
              </a:spcBef>
              <a:defRPr sz="5400"/>
            </a:lvl1pPr>
            <a:lvl2pPr>
              <a:spcBef>
                <a:spcPts val="3000"/>
              </a:spcBef>
              <a:defRPr sz="4800"/>
            </a:lvl2pPr>
            <a:lvl3pPr>
              <a:spcBef>
                <a:spcPts val="1500"/>
              </a:spcBef>
              <a:defRPr sz="4200"/>
            </a:lvl3pPr>
            <a:lvl4pPr marL="2924175" indent="-519114">
              <a:defRPr sz="3600"/>
            </a:lvl4pPr>
            <a:lvl5pPr marL="3424239" indent="-314325">
              <a:defRPr sz="3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itle Placeholder 1"/>
          <p:cNvSpPr>
            <a:spLocks noGrp="1"/>
          </p:cNvSpPr>
          <p:nvPr>
            <p:ph type="title" hasCustomPrompt="1"/>
          </p:nvPr>
        </p:nvSpPr>
        <p:spPr bwMode="auto">
          <a:xfrm>
            <a:off x="1243584" y="1546164"/>
            <a:ext cx="33796224" cy="2232240"/>
          </a:xfrm>
          <a:prstGeom prst="rect">
            <a:avLst/>
          </a:prstGeom>
          <a:noFill/>
          <a:ln w="9525">
            <a:noFill/>
            <a:miter lim="800000"/>
            <a:headEnd/>
            <a:tailEnd/>
          </a:ln>
        </p:spPr>
        <p:txBody>
          <a:bodyPr vert="horz" wrap="square" lIns="91440" tIns="45720" rIns="91440" bIns="0" numCol="1" anchor="b" anchorCtr="0" compatLnSpc="1">
            <a:prstTxWarp prst="textNoShape">
              <a:avLst/>
            </a:prstTxWarp>
          </a:bodyPr>
          <a:lstStyle>
            <a:lvl1pPr>
              <a:defRPr>
                <a:solidFill>
                  <a:schemeClr val="accent1"/>
                </a:solidFill>
              </a:defRPr>
            </a:lvl1pPr>
          </a:lstStyle>
          <a:p>
            <a:pPr lvl="0"/>
            <a:r>
              <a:rPr lang="en-US" dirty="0"/>
              <a:t>Click To Edit Master Title Style</a:t>
            </a:r>
          </a:p>
        </p:txBody>
      </p:sp>
      <p:sp>
        <p:nvSpPr>
          <p:cNvPr id="18" name="Text Placeholder 9"/>
          <p:cNvSpPr>
            <a:spLocks noGrp="1"/>
          </p:cNvSpPr>
          <p:nvPr>
            <p:ph type="body" sz="quarter" idx="36"/>
          </p:nvPr>
        </p:nvSpPr>
        <p:spPr>
          <a:xfrm>
            <a:off x="18470880" y="5027073"/>
            <a:ext cx="16642080" cy="1920240"/>
          </a:xfrm>
          <a:prstGeom prst="rect">
            <a:avLst/>
          </a:prstGeom>
          <a:solidFill>
            <a:schemeClr val="tx2"/>
          </a:solidFill>
          <a:ln w="28575" cap="flat" cmpd="sng" algn="ctr">
            <a:noFill/>
            <a:prstDash val="solid"/>
            <a:miter lim="800000"/>
            <a:headEnd type="none" w="med" len="med"/>
            <a:tailEnd type="none" w="med" len="med"/>
          </a:ln>
          <a:effectLst>
            <a:outerShdw blurRad="50800" dist="38100" dir="2700000" algn="tl" rotWithShape="0">
              <a:prstClr val="black">
                <a:alpha val="40000"/>
              </a:prstClr>
            </a:outerShdw>
          </a:effectLst>
        </p:spPr>
        <p:txBody>
          <a:bodyPr vert="horz" wrap="square" lIns="91429" tIns="45715" rIns="91429" bIns="45715" numCol="1" rtlCol="0" anchor="ctr" anchorCtr="0" compatLnSpc="1">
            <a:prstTxWarp prst="textNoShape">
              <a:avLst/>
            </a:prstTxWarp>
            <a:noAutofit/>
          </a:bodyPr>
          <a:lstStyle>
            <a:lvl1pPr marL="0" indent="0" algn="ctr" defTabSz="1371600" rtl="0" fontAlgn="base">
              <a:lnSpc>
                <a:spcPct val="90000"/>
              </a:lnSpc>
              <a:spcBef>
                <a:spcPts val="0"/>
              </a:spcBef>
              <a:spcAft>
                <a:spcPct val="0"/>
              </a:spcAft>
              <a:buClr>
                <a:schemeClr val="accent2"/>
              </a:buClr>
              <a:buSzPct val="90000"/>
              <a:buFontTx/>
              <a:buNone/>
              <a:defRPr kumimoji="0" lang="en-US" sz="6000" b="1" i="0" u="none" strike="noStrike" kern="1200" cap="none" normalizeH="0" baseline="0" dirty="0">
                <a:ln>
                  <a:noFill/>
                </a:ln>
                <a:solidFill>
                  <a:schemeClr val="bg1"/>
                </a:solidFill>
                <a:effectLst/>
                <a:latin typeface="+mj-lt"/>
                <a:ea typeface="MS PGothic" pitchFamily="34" charset="-128"/>
                <a:cs typeface="+mn-cs"/>
              </a:defRPr>
            </a:lvl1pPr>
          </a:lstStyle>
          <a:p>
            <a:pPr lvl="0"/>
            <a:r>
              <a:rPr lang="en-US" dirty="0"/>
              <a:t>Click to edit Master text styles</a:t>
            </a:r>
          </a:p>
        </p:txBody>
      </p:sp>
      <p:sp>
        <p:nvSpPr>
          <p:cNvPr id="19" name="Content Placeholder 10"/>
          <p:cNvSpPr>
            <a:spLocks noGrp="1"/>
          </p:cNvSpPr>
          <p:nvPr>
            <p:ph sz="quarter" idx="37"/>
          </p:nvPr>
        </p:nvSpPr>
        <p:spPr>
          <a:xfrm>
            <a:off x="18464784" y="7091853"/>
            <a:ext cx="16642080" cy="10698480"/>
          </a:xfrm>
        </p:spPr>
        <p:txBody>
          <a:bodyPr/>
          <a:lstStyle>
            <a:lvl1pPr>
              <a:spcBef>
                <a:spcPts val="6000"/>
              </a:spcBef>
              <a:defRPr sz="5400"/>
            </a:lvl1pPr>
            <a:lvl2pPr>
              <a:spcBef>
                <a:spcPts val="3000"/>
              </a:spcBef>
              <a:defRPr sz="4800"/>
            </a:lvl2pPr>
            <a:lvl3pPr>
              <a:spcBef>
                <a:spcPts val="1500"/>
              </a:spcBef>
              <a:defRPr sz="4200"/>
            </a:lvl3pPr>
            <a:lvl4pPr marL="2924175" indent="-519114">
              <a:defRPr sz="3600"/>
            </a:lvl4pPr>
            <a:lvl5pPr marL="3424239" indent="-314325">
              <a:defRPr sz="3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6"/>
          <p:cNvSpPr>
            <a:spLocks noGrp="1"/>
          </p:cNvSpPr>
          <p:nvPr>
            <p:ph type="body" sz="quarter" idx="11" hasCustomPrompt="1"/>
          </p:nvPr>
        </p:nvSpPr>
        <p:spPr>
          <a:xfrm>
            <a:off x="1243584" y="3797067"/>
            <a:ext cx="33796224" cy="923330"/>
          </a:xfr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l" defTabSz="1371600" rtl="0" eaLnBrk="0" fontAlgn="base" hangingPunct="0">
              <a:lnSpc>
                <a:spcPct val="90000"/>
              </a:lnSpc>
              <a:spcBef>
                <a:spcPct val="0"/>
              </a:spcBef>
              <a:spcAft>
                <a:spcPct val="0"/>
              </a:spcAft>
              <a:buNone/>
              <a:defRPr lang="en-US" sz="6000" b="1" i="0" kern="1200" baseline="0" smtClean="0">
                <a:solidFill>
                  <a:schemeClr val="accent4"/>
                </a:solidFill>
                <a:latin typeface="+mn-lt"/>
                <a:ea typeface="MS PGothic" pitchFamily="34" charset="-128"/>
                <a:cs typeface="ＭＳ Ｐゴシック" charset="-128"/>
              </a:defRPr>
            </a:lvl1pPr>
            <a:lvl2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2pPr>
            <a:lvl3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3pPr>
            <a:lvl4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4pPr>
            <a:lvl5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5pPr>
          </a:lstStyle>
          <a:p>
            <a:pPr lvl="0"/>
            <a:r>
              <a:rPr lang="en-US" dirty="0"/>
              <a:t>Click to add subtitle</a:t>
            </a:r>
          </a:p>
        </p:txBody>
      </p:sp>
      <p:sp>
        <p:nvSpPr>
          <p:cNvPr id="13" name="Text Placeholder 12"/>
          <p:cNvSpPr>
            <a:spLocks noGrp="1"/>
          </p:cNvSpPr>
          <p:nvPr>
            <p:ph type="body" sz="quarter" idx="16" hasCustomPrompt="1"/>
          </p:nvPr>
        </p:nvSpPr>
        <p:spPr>
          <a:xfrm>
            <a:off x="1243944" y="17899659"/>
            <a:ext cx="31272480" cy="1077810"/>
          </a:xfrm>
          <a:prstGeom prst="rect">
            <a:avLst/>
          </a:prstGeom>
        </p:spPr>
        <p:txBody>
          <a:bodyPr lIns="91440" tIns="0" rIns="0" bIns="0" anchor="b" anchorCtr="0">
            <a:noAutofit/>
          </a:bodyPr>
          <a:lstStyle>
            <a:lvl1pPr marL="0" indent="0">
              <a:spcBef>
                <a:spcPts val="900"/>
              </a:spcBef>
              <a:buNone/>
              <a:defRPr sz="3000">
                <a:solidFill>
                  <a:schemeClr val="accent1"/>
                </a:solidFill>
                <a:latin typeface="+mn-lt"/>
                <a:cs typeface="Arial" pitchFamily="34" charset="0"/>
              </a:defRPr>
            </a:lvl1pPr>
          </a:lstStyle>
          <a:p>
            <a:pPr lvl="0"/>
            <a:r>
              <a:rPr lang="en-US" dirty="0"/>
              <a:t>Click to edit source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1" name="Title Placeholder 1"/>
          <p:cNvSpPr>
            <a:spLocks noGrp="1"/>
          </p:cNvSpPr>
          <p:nvPr>
            <p:ph type="title" hasCustomPrompt="1"/>
          </p:nvPr>
        </p:nvSpPr>
        <p:spPr bwMode="auto">
          <a:xfrm>
            <a:off x="1243584" y="1546164"/>
            <a:ext cx="33796224" cy="2232240"/>
          </a:xfrm>
          <a:prstGeom prst="rect">
            <a:avLst/>
          </a:prstGeom>
          <a:noFill/>
          <a:ln w="9525">
            <a:noFill/>
            <a:miter lim="800000"/>
            <a:headEnd/>
            <a:tailEnd/>
          </a:ln>
        </p:spPr>
        <p:txBody>
          <a:bodyPr vert="horz" wrap="square" lIns="91440" tIns="45720" rIns="91440" bIns="0" numCol="1" anchor="b" anchorCtr="0" compatLnSpc="1">
            <a:prstTxWarp prst="textNoShape">
              <a:avLst/>
            </a:prstTxWarp>
          </a:bodyPr>
          <a:lstStyle>
            <a:lvl1pPr>
              <a:defRPr>
                <a:solidFill>
                  <a:schemeClr val="accent1"/>
                </a:solidFill>
              </a:defRPr>
            </a:lvl1pPr>
          </a:lstStyle>
          <a:p>
            <a:pPr lvl="0"/>
            <a:r>
              <a:rPr lang="en-US" dirty="0"/>
              <a:t>Click To Edit Master Title Style</a:t>
            </a:r>
          </a:p>
        </p:txBody>
      </p:sp>
      <p:sp>
        <p:nvSpPr>
          <p:cNvPr id="12" name="Text Placeholder 2"/>
          <p:cNvSpPr>
            <a:spLocks noGrp="1"/>
          </p:cNvSpPr>
          <p:nvPr>
            <p:ph idx="1"/>
          </p:nvPr>
        </p:nvSpPr>
        <p:spPr bwMode="gray">
          <a:xfrm>
            <a:off x="1245837" y="5424486"/>
            <a:ext cx="33796224" cy="1234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buClr>
                <a:schemeClr val="accent4"/>
              </a:buClr>
              <a:defRPr>
                <a:solidFill>
                  <a:schemeClr val="accent1"/>
                </a:solidFill>
              </a:defRPr>
            </a:lvl1pPr>
            <a:lvl2pPr>
              <a:buClr>
                <a:schemeClr val="accent4"/>
              </a:buClr>
              <a:defRPr>
                <a:solidFill>
                  <a:schemeClr val="accent1"/>
                </a:solidFill>
              </a:defRPr>
            </a:lvl2pPr>
            <a:lvl3pPr>
              <a:buClr>
                <a:schemeClr val="accent4"/>
              </a:buClr>
              <a:defRPr>
                <a:solidFill>
                  <a:schemeClr val="accent1"/>
                </a:solidFill>
              </a:defRPr>
            </a:lvl3pPr>
            <a:lvl4pPr>
              <a:buClr>
                <a:schemeClr val="accent4"/>
              </a:buClr>
              <a:defRPr>
                <a:solidFill>
                  <a:schemeClr val="accent1"/>
                </a:solidFill>
              </a:defRPr>
            </a:lvl4pPr>
            <a:lvl5pPr>
              <a:buClr>
                <a:schemeClr val="accent4"/>
              </a:buClr>
              <a:defRPr>
                <a:solidFill>
                  <a:schemeClr val="accent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6"/>
          <p:cNvSpPr>
            <a:spLocks noGrp="1"/>
          </p:cNvSpPr>
          <p:nvPr>
            <p:ph type="body" sz="quarter" idx="11" hasCustomPrompt="1"/>
          </p:nvPr>
        </p:nvSpPr>
        <p:spPr>
          <a:xfrm>
            <a:off x="1243584" y="3797067"/>
            <a:ext cx="33796224" cy="923330"/>
          </a:xfr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l" defTabSz="1371600" rtl="0" eaLnBrk="0" fontAlgn="base" hangingPunct="0">
              <a:lnSpc>
                <a:spcPct val="90000"/>
              </a:lnSpc>
              <a:spcBef>
                <a:spcPct val="0"/>
              </a:spcBef>
              <a:spcAft>
                <a:spcPct val="0"/>
              </a:spcAft>
              <a:buNone/>
              <a:defRPr lang="en-US" sz="6000" b="1" i="0" kern="1200" baseline="0" smtClean="0">
                <a:solidFill>
                  <a:schemeClr val="accent4"/>
                </a:solidFill>
                <a:latin typeface="+mn-lt"/>
                <a:ea typeface="MS PGothic" pitchFamily="34" charset="-128"/>
                <a:cs typeface="ＭＳ Ｐゴシック" charset="-128"/>
              </a:defRPr>
            </a:lvl1pPr>
            <a:lvl2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2pPr>
            <a:lvl3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3pPr>
            <a:lvl4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4pPr>
            <a:lvl5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5pPr>
          </a:lstStyle>
          <a:p>
            <a:pPr lvl="0"/>
            <a:r>
              <a:rPr lang="en-US" dirty="0"/>
              <a:t>Click to add subtitle</a:t>
            </a:r>
          </a:p>
        </p:txBody>
      </p:sp>
      <p:sp>
        <p:nvSpPr>
          <p:cNvPr id="8" name="Text Placeholder 12"/>
          <p:cNvSpPr>
            <a:spLocks noGrp="1"/>
          </p:cNvSpPr>
          <p:nvPr>
            <p:ph type="body" sz="quarter" idx="16" hasCustomPrompt="1"/>
          </p:nvPr>
        </p:nvSpPr>
        <p:spPr>
          <a:xfrm>
            <a:off x="1243944" y="17899659"/>
            <a:ext cx="31272480" cy="1077810"/>
          </a:xfrm>
          <a:prstGeom prst="rect">
            <a:avLst/>
          </a:prstGeom>
        </p:spPr>
        <p:txBody>
          <a:bodyPr lIns="91440" tIns="0" rIns="0" bIns="0" anchor="b" anchorCtr="0">
            <a:noAutofit/>
          </a:bodyPr>
          <a:lstStyle>
            <a:lvl1pPr marL="0" indent="0">
              <a:spcBef>
                <a:spcPts val="900"/>
              </a:spcBef>
              <a:buNone/>
              <a:defRPr sz="3000">
                <a:solidFill>
                  <a:schemeClr val="accent1"/>
                </a:solidFill>
                <a:latin typeface="+mn-lt"/>
                <a:cs typeface="Arial" pitchFamily="34" charset="0"/>
              </a:defRPr>
            </a:lvl1pPr>
          </a:lstStyle>
          <a:p>
            <a:pPr lvl="0"/>
            <a:r>
              <a:rPr lang="en-US" dirty="0"/>
              <a:t>Click to edit source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ext Placeholder 6"/>
          <p:cNvSpPr>
            <a:spLocks noGrp="1"/>
          </p:cNvSpPr>
          <p:nvPr>
            <p:ph type="body" sz="quarter" idx="11" hasCustomPrompt="1"/>
          </p:nvPr>
        </p:nvSpPr>
        <p:spPr>
          <a:xfrm>
            <a:off x="1243584" y="3797067"/>
            <a:ext cx="33796224" cy="923330"/>
          </a:xfr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l" defTabSz="1371600" rtl="0" eaLnBrk="0" fontAlgn="base" hangingPunct="0">
              <a:lnSpc>
                <a:spcPct val="90000"/>
              </a:lnSpc>
              <a:spcBef>
                <a:spcPct val="0"/>
              </a:spcBef>
              <a:spcAft>
                <a:spcPct val="0"/>
              </a:spcAft>
              <a:buNone/>
              <a:defRPr lang="en-US" sz="6000" b="1" i="0" kern="1200" baseline="0" smtClean="0">
                <a:solidFill>
                  <a:schemeClr val="accent4"/>
                </a:solidFill>
                <a:latin typeface="+mn-lt"/>
                <a:ea typeface="MS PGothic" pitchFamily="34" charset="-128"/>
                <a:cs typeface="ＭＳ Ｐゴシック" charset="-128"/>
              </a:defRPr>
            </a:lvl1pPr>
            <a:lvl2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2pPr>
            <a:lvl3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3pPr>
            <a:lvl4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4pPr>
            <a:lvl5pPr algn="l" defTabSz="1371600" rtl="0" eaLnBrk="0" fontAlgn="base" hangingPunct="0">
              <a:lnSpc>
                <a:spcPts val="9600"/>
              </a:lnSpc>
              <a:spcBef>
                <a:spcPct val="0"/>
              </a:spcBef>
              <a:spcAft>
                <a:spcPct val="0"/>
              </a:spcAft>
              <a:buNone/>
              <a:defRPr lang="en-US" sz="9000" kern="1200" smtClean="0">
                <a:solidFill>
                  <a:schemeClr val="accent1"/>
                </a:solidFill>
                <a:latin typeface="Arial"/>
                <a:ea typeface="MS PGothic" pitchFamily="34" charset="-128"/>
                <a:cs typeface="ＭＳ Ｐゴシック" charset="-128"/>
              </a:defRPr>
            </a:lvl5pPr>
          </a:lstStyle>
          <a:p>
            <a:pPr lvl="0"/>
            <a:r>
              <a:rPr lang="en-US" dirty="0"/>
              <a:t>Click to add subtitle</a:t>
            </a:r>
          </a:p>
        </p:txBody>
      </p:sp>
      <p:sp>
        <p:nvSpPr>
          <p:cNvPr id="9" name="Title Placeholder 1"/>
          <p:cNvSpPr>
            <a:spLocks noGrp="1"/>
          </p:cNvSpPr>
          <p:nvPr>
            <p:ph type="title" hasCustomPrompt="1"/>
          </p:nvPr>
        </p:nvSpPr>
        <p:spPr bwMode="auto">
          <a:xfrm>
            <a:off x="1243584" y="1546164"/>
            <a:ext cx="33796224" cy="2232240"/>
          </a:xfrm>
          <a:prstGeom prst="rect">
            <a:avLst/>
          </a:prstGeom>
          <a:noFill/>
          <a:ln w="9525">
            <a:noFill/>
            <a:miter lim="800000"/>
            <a:headEnd/>
            <a:tailEnd/>
          </a:ln>
        </p:spPr>
        <p:txBody>
          <a:bodyPr vert="horz" wrap="square" lIns="91440" tIns="45720" rIns="91440" bIns="0" numCol="1" anchor="b" anchorCtr="0" compatLnSpc="1">
            <a:prstTxWarp prst="textNoShape">
              <a:avLst/>
            </a:prstTxWarp>
          </a:bodyPr>
          <a:lstStyle>
            <a:lvl1pPr>
              <a:defRPr>
                <a:solidFill>
                  <a:schemeClr val="accent1"/>
                </a:solidFill>
              </a:defRPr>
            </a:lvl1pPr>
          </a:lstStyle>
          <a:p>
            <a:pPr lvl="0"/>
            <a:r>
              <a:rPr lang="en-US" dirty="0"/>
              <a:t>Click To Edit Master Title Style</a:t>
            </a:r>
          </a:p>
        </p:txBody>
      </p:sp>
      <p:sp>
        <p:nvSpPr>
          <p:cNvPr id="6" name="Text Placeholder 12"/>
          <p:cNvSpPr>
            <a:spLocks noGrp="1"/>
          </p:cNvSpPr>
          <p:nvPr>
            <p:ph type="body" sz="quarter" idx="16" hasCustomPrompt="1"/>
          </p:nvPr>
        </p:nvSpPr>
        <p:spPr>
          <a:xfrm>
            <a:off x="1243946" y="17899659"/>
            <a:ext cx="31258143" cy="1077810"/>
          </a:xfrm>
          <a:prstGeom prst="rect">
            <a:avLst/>
          </a:prstGeom>
        </p:spPr>
        <p:txBody>
          <a:bodyPr lIns="91440" tIns="0" rIns="0" bIns="0" anchor="b" anchorCtr="0">
            <a:noAutofit/>
          </a:bodyPr>
          <a:lstStyle>
            <a:lvl1pPr marL="0" indent="0">
              <a:spcBef>
                <a:spcPts val="900"/>
              </a:spcBef>
              <a:buNone/>
              <a:defRPr sz="3000">
                <a:solidFill>
                  <a:schemeClr val="accent1"/>
                </a:solidFill>
                <a:latin typeface="+mn-lt"/>
                <a:cs typeface="Arial" pitchFamily="34" charset="0"/>
              </a:defRPr>
            </a:lvl1pPr>
          </a:lstStyle>
          <a:p>
            <a:pPr lvl="0"/>
            <a:r>
              <a:rPr lang="en-US" dirty="0"/>
              <a:t>Click to edit source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8" name="Picture 2"/>
          <p:cNvPicPr>
            <a:picLocks noChangeAspect="1" noChangeArrowheads="1"/>
          </p:cNvPicPr>
          <p:nvPr userDrawn="1"/>
        </p:nvPicPr>
        <p:blipFill rotWithShape="1">
          <a:blip r:embed="rId12">
            <a:extLst>
              <a:ext uri="{28A0092B-C50C-407E-A947-70E740481C1C}">
                <a14:useLocalDpi xmlns:a14="http://schemas.microsoft.com/office/drawing/2010/main" val="0"/>
              </a:ext>
            </a:extLst>
          </a:blip>
          <a:srcRect t="34971" b="18027"/>
          <a:stretch/>
        </p:blipFill>
        <p:spPr bwMode="auto">
          <a:xfrm>
            <a:off x="-29030" y="7670102"/>
            <a:ext cx="36605031" cy="129039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Rectangle 18"/>
          <p:cNvSpPr/>
          <p:nvPr userDrawn="1"/>
        </p:nvSpPr>
        <p:spPr>
          <a:xfrm>
            <a:off x="-29030" y="-38100"/>
            <a:ext cx="36605031" cy="17365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2" y="17326956"/>
            <a:ext cx="36605031" cy="3247038"/>
          </a:xfrm>
          <a:prstGeom prst="rect">
            <a:avLst/>
          </a:prstGeom>
          <a:gradFill>
            <a:gsLst>
              <a:gs pos="0">
                <a:schemeClr val="tx2">
                  <a:alpha val="60000"/>
                </a:schemeClr>
              </a:gs>
              <a:gs pos="100000">
                <a:schemeClr val="accent1">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rot="10800000">
            <a:off x="0" y="17326956"/>
            <a:ext cx="36576000" cy="3247038"/>
          </a:xfrm>
          <a:prstGeom prst="rect">
            <a:avLst/>
          </a:prstGeom>
          <a:gradFill>
            <a:gsLst>
              <a:gs pos="0">
                <a:schemeClr val="bg1"/>
              </a:gs>
              <a:gs pos="100000">
                <a:schemeClr val="bg1">
                  <a:alpha val="40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p:cNvGrpSpPr/>
          <p:nvPr userDrawn="1"/>
        </p:nvGrpSpPr>
        <p:grpSpPr>
          <a:xfrm>
            <a:off x="33637059" y="19226681"/>
            <a:ext cx="2938944" cy="1347327"/>
            <a:chOff x="7373294" y="5775652"/>
            <a:chExt cx="1770707" cy="1082349"/>
          </a:xfrm>
        </p:grpSpPr>
        <p:sp>
          <p:nvSpPr>
            <p:cNvPr id="15" name="Freeform 14"/>
            <p:cNvSpPr/>
            <p:nvPr userDrawn="1"/>
          </p:nvSpPr>
          <p:spPr>
            <a:xfrm>
              <a:off x="7373294" y="5775652"/>
              <a:ext cx="1770706" cy="1082348"/>
            </a:xfrm>
            <a:custGeom>
              <a:avLst/>
              <a:gdLst/>
              <a:ahLst/>
              <a:cxnLst/>
              <a:rect l="l" t="t" r="r" b="b"/>
              <a:pathLst>
                <a:path w="1770706" h="1082348">
                  <a:moveTo>
                    <a:pt x="1770706" y="0"/>
                  </a:moveTo>
                  <a:lnTo>
                    <a:pt x="1770706" y="43533"/>
                  </a:lnTo>
                  <a:cubicBezTo>
                    <a:pt x="1587085" y="92997"/>
                    <a:pt x="1129802" y="536779"/>
                    <a:pt x="815228" y="777156"/>
                  </a:cubicBezTo>
                  <a:cubicBezTo>
                    <a:pt x="642328" y="909276"/>
                    <a:pt x="389527" y="1014712"/>
                    <a:pt x="161087" y="1082348"/>
                  </a:cubicBezTo>
                  <a:lnTo>
                    <a:pt x="0" y="1082348"/>
                  </a:lnTo>
                  <a:cubicBezTo>
                    <a:pt x="261341" y="1021065"/>
                    <a:pt x="600121" y="897995"/>
                    <a:pt x="815228" y="733624"/>
                  </a:cubicBezTo>
                  <a:cubicBezTo>
                    <a:pt x="1129802" y="493247"/>
                    <a:pt x="1587085" y="49464"/>
                    <a:pt x="1770706" y="0"/>
                  </a:cubicBez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userDrawn="1"/>
          </p:nvSpPr>
          <p:spPr>
            <a:xfrm>
              <a:off x="8073349" y="6060606"/>
              <a:ext cx="1070651" cy="797395"/>
            </a:xfrm>
            <a:custGeom>
              <a:avLst/>
              <a:gdLst>
                <a:gd name="connsiteX0" fmla="*/ 183 w 1861324"/>
                <a:gd name="connsiteY0" fmla="*/ 1468135 h 1571005"/>
                <a:gd name="connsiteX1" fmla="*/ 317 w 1861324"/>
                <a:gd name="connsiteY1" fmla="*/ 1468135 h 1571005"/>
                <a:gd name="connsiteX2" fmla="*/ 0 w 1861324"/>
                <a:gd name="connsiteY2" fmla="*/ 1571005 h 1571005"/>
                <a:gd name="connsiteX3" fmla="*/ 183 w 1861324"/>
                <a:gd name="connsiteY3" fmla="*/ 1468135 h 1571005"/>
                <a:gd name="connsiteX4" fmla="*/ 1861324 w 1861324"/>
                <a:gd name="connsiteY4" fmla="*/ 0 h 1571005"/>
                <a:gd name="connsiteX5" fmla="*/ 1861324 w 1861324"/>
                <a:gd name="connsiteY5" fmla="*/ 43532 h 1571005"/>
                <a:gd name="connsiteX6" fmla="*/ 1109046 w 1861324"/>
                <a:gd name="connsiteY6" fmla="*/ 659843 h 1571005"/>
                <a:gd name="connsiteX7" fmla="*/ 881429 w 1861324"/>
                <a:gd name="connsiteY7" fmla="*/ 797395 h 1571005"/>
                <a:gd name="connsiteX8" fmla="*/ 790673 w 1861324"/>
                <a:gd name="connsiteY8" fmla="*/ 797395 h 1571005"/>
                <a:gd name="connsiteX9" fmla="*/ 1109046 w 1861324"/>
                <a:gd name="connsiteY9" fmla="*/ 616311 h 1571005"/>
                <a:gd name="connsiteX10" fmla="*/ 1861324 w 1861324"/>
                <a:gd name="connsiteY10" fmla="*/ 0 h 1571005"/>
                <a:gd name="connsiteX0" fmla="*/ 0 w 1861141"/>
                <a:gd name="connsiteY0" fmla="*/ 1468135 h 1468135"/>
                <a:gd name="connsiteX1" fmla="*/ 134 w 1861141"/>
                <a:gd name="connsiteY1" fmla="*/ 1468135 h 1468135"/>
                <a:gd name="connsiteX2" fmla="*/ 0 w 1861141"/>
                <a:gd name="connsiteY2" fmla="*/ 1468135 h 1468135"/>
                <a:gd name="connsiteX3" fmla="*/ 1861141 w 1861141"/>
                <a:gd name="connsiteY3" fmla="*/ 0 h 1468135"/>
                <a:gd name="connsiteX4" fmla="*/ 1861141 w 1861141"/>
                <a:gd name="connsiteY4" fmla="*/ 43532 h 1468135"/>
                <a:gd name="connsiteX5" fmla="*/ 1108863 w 1861141"/>
                <a:gd name="connsiteY5" fmla="*/ 659843 h 1468135"/>
                <a:gd name="connsiteX6" fmla="*/ 881246 w 1861141"/>
                <a:gd name="connsiteY6" fmla="*/ 797395 h 1468135"/>
                <a:gd name="connsiteX7" fmla="*/ 790490 w 1861141"/>
                <a:gd name="connsiteY7" fmla="*/ 797395 h 1468135"/>
                <a:gd name="connsiteX8" fmla="*/ 1108863 w 1861141"/>
                <a:gd name="connsiteY8" fmla="*/ 616311 h 1468135"/>
                <a:gd name="connsiteX9" fmla="*/ 1861141 w 1861141"/>
                <a:gd name="connsiteY9" fmla="*/ 0 h 1468135"/>
                <a:gd name="connsiteX0" fmla="*/ 1070651 w 1070651"/>
                <a:gd name="connsiteY0" fmla="*/ 0 h 797395"/>
                <a:gd name="connsiteX1" fmla="*/ 1070651 w 1070651"/>
                <a:gd name="connsiteY1" fmla="*/ 43532 h 797395"/>
                <a:gd name="connsiteX2" fmla="*/ 318373 w 1070651"/>
                <a:gd name="connsiteY2" fmla="*/ 659843 h 797395"/>
                <a:gd name="connsiteX3" fmla="*/ 90756 w 1070651"/>
                <a:gd name="connsiteY3" fmla="*/ 797395 h 797395"/>
                <a:gd name="connsiteX4" fmla="*/ 0 w 1070651"/>
                <a:gd name="connsiteY4" fmla="*/ 797395 h 797395"/>
                <a:gd name="connsiteX5" fmla="*/ 318373 w 1070651"/>
                <a:gd name="connsiteY5" fmla="*/ 616311 h 797395"/>
                <a:gd name="connsiteX6" fmla="*/ 1070651 w 1070651"/>
                <a:gd name="connsiteY6" fmla="*/ 0 h 797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70651" h="797395">
                  <a:moveTo>
                    <a:pt x="1070651" y="0"/>
                  </a:moveTo>
                  <a:lnTo>
                    <a:pt x="1070651" y="43532"/>
                  </a:lnTo>
                  <a:cubicBezTo>
                    <a:pt x="850779" y="203211"/>
                    <a:pt x="546914" y="485207"/>
                    <a:pt x="318373" y="659843"/>
                  </a:cubicBezTo>
                  <a:cubicBezTo>
                    <a:pt x="252428" y="710234"/>
                    <a:pt x="174860" y="756744"/>
                    <a:pt x="90756" y="797395"/>
                  </a:cubicBezTo>
                  <a:lnTo>
                    <a:pt x="0" y="797395"/>
                  </a:lnTo>
                  <a:cubicBezTo>
                    <a:pt x="118175" y="745825"/>
                    <a:pt x="228958" y="684636"/>
                    <a:pt x="318373" y="616311"/>
                  </a:cubicBezTo>
                  <a:cubicBezTo>
                    <a:pt x="546914" y="441675"/>
                    <a:pt x="850779" y="159678"/>
                    <a:pt x="1070651" y="0"/>
                  </a:cubicBez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userDrawn="1"/>
          </p:nvSpPr>
          <p:spPr>
            <a:xfrm>
              <a:off x="8559127" y="6373382"/>
              <a:ext cx="584874" cy="484618"/>
            </a:xfrm>
            <a:custGeom>
              <a:avLst/>
              <a:gdLst>
                <a:gd name="connsiteX0" fmla="*/ 725 w 1686834"/>
                <a:gd name="connsiteY0" fmla="*/ 1155358 h 1434600"/>
                <a:gd name="connsiteX1" fmla="*/ 859 w 1686834"/>
                <a:gd name="connsiteY1" fmla="*/ 1155358 h 1434600"/>
                <a:gd name="connsiteX2" fmla="*/ 0 w 1686834"/>
                <a:gd name="connsiteY2" fmla="*/ 1434600 h 1434600"/>
                <a:gd name="connsiteX3" fmla="*/ 725 w 1686834"/>
                <a:gd name="connsiteY3" fmla="*/ 1155358 h 1434600"/>
                <a:gd name="connsiteX4" fmla="*/ 1686834 w 1686834"/>
                <a:gd name="connsiteY4" fmla="*/ 0 h 1434600"/>
                <a:gd name="connsiteX5" fmla="*/ 1686834 w 1686834"/>
                <a:gd name="connsiteY5" fmla="*/ 43211 h 1434600"/>
                <a:gd name="connsiteX6" fmla="*/ 1157849 w 1686834"/>
                <a:gd name="connsiteY6" fmla="*/ 484618 h 1434600"/>
                <a:gd name="connsiteX7" fmla="*/ 1101960 w 1686834"/>
                <a:gd name="connsiteY7" fmla="*/ 484618 h 1434600"/>
                <a:gd name="connsiteX8" fmla="*/ 1109046 w 1686834"/>
                <a:gd name="connsiteY8" fmla="*/ 479906 h 1434600"/>
                <a:gd name="connsiteX9" fmla="*/ 1686834 w 1686834"/>
                <a:gd name="connsiteY9" fmla="*/ 0 h 1434600"/>
                <a:gd name="connsiteX0" fmla="*/ 0 w 1686109"/>
                <a:gd name="connsiteY0" fmla="*/ 1155358 h 1155358"/>
                <a:gd name="connsiteX1" fmla="*/ 134 w 1686109"/>
                <a:gd name="connsiteY1" fmla="*/ 1155358 h 1155358"/>
                <a:gd name="connsiteX2" fmla="*/ 0 w 1686109"/>
                <a:gd name="connsiteY2" fmla="*/ 1155358 h 1155358"/>
                <a:gd name="connsiteX3" fmla="*/ 1686109 w 1686109"/>
                <a:gd name="connsiteY3" fmla="*/ 0 h 1155358"/>
                <a:gd name="connsiteX4" fmla="*/ 1686109 w 1686109"/>
                <a:gd name="connsiteY4" fmla="*/ 43211 h 1155358"/>
                <a:gd name="connsiteX5" fmla="*/ 1157124 w 1686109"/>
                <a:gd name="connsiteY5" fmla="*/ 484618 h 1155358"/>
                <a:gd name="connsiteX6" fmla="*/ 1101235 w 1686109"/>
                <a:gd name="connsiteY6" fmla="*/ 484618 h 1155358"/>
                <a:gd name="connsiteX7" fmla="*/ 1108321 w 1686109"/>
                <a:gd name="connsiteY7" fmla="*/ 479906 h 1155358"/>
                <a:gd name="connsiteX8" fmla="*/ 1686109 w 1686109"/>
                <a:gd name="connsiteY8" fmla="*/ 0 h 1155358"/>
                <a:gd name="connsiteX0" fmla="*/ 584874 w 584874"/>
                <a:gd name="connsiteY0" fmla="*/ 0 h 484618"/>
                <a:gd name="connsiteX1" fmla="*/ 584874 w 584874"/>
                <a:gd name="connsiteY1" fmla="*/ 43211 h 484618"/>
                <a:gd name="connsiteX2" fmla="*/ 55889 w 584874"/>
                <a:gd name="connsiteY2" fmla="*/ 484618 h 484618"/>
                <a:gd name="connsiteX3" fmla="*/ 0 w 584874"/>
                <a:gd name="connsiteY3" fmla="*/ 484618 h 484618"/>
                <a:gd name="connsiteX4" fmla="*/ 7086 w 584874"/>
                <a:gd name="connsiteY4" fmla="*/ 479906 h 484618"/>
                <a:gd name="connsiteX5" fmla="*/ 584874 w 584874"/>
                <a:gd name="connsiteY5" fmla="*/ 0 h 484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4874" h="484618">
                  <a:moveTo>
                    <a:pt x="584874" y="0"/>
                  </a:moveTo>
                  <a:lnTo>
                    <a:pt x="584874" y="43211"/>
                  </a:lnTo>
                  <a:cubicBezTo>
                    <a:pt x="412593" y="184020"/>
                    <a:pt x="219272" y="355778"/>
                    <a:pt x="55889" y="484618"/>
                  </a:cubicBezTo>
                  <a:lnTo>
                    <a:pt x="0" y="484618"/>
                  </a:lnTo>
                  <a:cubicBezTo>
                    <a:pt x="2585" y="483331"/>
                    <a:pt x="4842" y="481620"/>
                    <a:pt x="7086" y="479906"/>
                  </a:cubicBezTo>
                  <a:cubicBezTo>
                    <a:pt x="179554" y="348117"/>
                    <a:pt x="394919" y="155187"/>
                    <a:pt x="584874" y="0"/>
                  </a:cubicBez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28" name="Text Placeholder 2"/>
          <p:cNvSpPr>
            <a:spLocks noGrp="1"/>
          </p:cNvSpPr>
          <p:nvPr userDrawn="1">
            <p:ph type="body" idx="1"/>
          </p:nvPr>
        </p:nvSpPr>
        <p:spPr bwMode="gray">
          <a:xfrm>
            <a:off x="1245837" y="5424486"/>
            <a:ext cx="33796224" cy="1234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3" name="Title Placeholder 1"/>
          <p:cNvSpPr>
            <a:spLocks noGrp="1"/>
          </p:cNvSpPr>
          <p:nvPr userDrawn="1">
            <p:ph type="title"/>
          </p:nvPr>
        </p:nvSpPr>
        <p:spPr bwMode="auto">
          <a:xfrm>
            <a:off x="1243584" y="1552194"/>
            <a:ext cx="33796224" cy="2232240"/>
          </a:xfrm>
          <a:prstGeom prst="rect">
            <a:avLst/>
          </a:prstGeom>
          <a:noFill/>
          <a:ln w="9525">
            <a:noFill/>
            <a:miter lim="800000"/>
            <a:headEnd/>
            <a:tailEnd/>
          </a:ln>
        </p:spPr>
        <p:txBody>
          <a:bodyPr vert="horz" wrap="square" lIns="91440" tIns="45720" rIns="91440" bIns="0" numCol="1" anchor="b" anchorCtr="0" compatLnSpc="1">
            <a:prstTxWarp prst="textNoShape">
              <a:avLst/>
            </a:prstTxWarp>
          </a:bodyPr>
          <a:lstStyle/>
          <a:p>
            <a:pPr lvl="0"/>
            <a:r>
              <a:rPr lang="en-US" dirty="0"/>
              <a:t>Click To Edit Master Title Style</a:t>
            </a:r>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37" r:id="rId3"/>
    <p:sldLayoutId id="2147483735" r:id="rId4"/>
    <p:sldLayoutId id="2147483736" r:id="rId5"/>
    <p:sldLayoutId id="2147483729" r:id="rId6"/>
    <p:sldLayoutId id="2147483734" r:id="rId7"/>
    <p:sldLayoutId id="2147483728" r:id="rId8"/>
    <p:sldLayoutId id="2147483731" r:id="rId9"/>
    <p:sldLayoutId id="2147483751" r:id="rId10"/>
  </p:sldLayoutIdLst>
  <p:hf hdr="0" ftr="0" dt="0"/>
  <p:txStyles>
    <p:titleStyle>
      <a:lvl1pPr algn="l" defTabSz="1371600" rtl="0" eaLnBrk="0" fontAlgn="base" hangingPunct="0">
        <a:lnSpc>
          <a:spcPct val="90000"/>
        </a:lnSpc>
        <a:spcBef>
          <a:spcPct val="0"/>
        </a:spcBef>
        <a:spcAft>
          <a:spcPct val="0"/>
        </a:spcAft>
        <a:defRPr sz="8400" b="1" kern="1200">
          <a:solidFill>
            <a:schemeClr val="accent1"/>
          </a:solidFill>
          <a:latin typeface="+mj-lt"/>
          <a:ea typeface="MS PGothic" pitchFamily="34" charset="-128"/>
          <a:cs typeface="Arial" pitchFamily="34" charset="0"/>
        </a:defRPr>
      </a:lvl1pPr>
      <a:lvl2pPr algn="l" defTabSz="1371600" rtl="0" eaLnBrk="0" fontAlgn="base" hangingPunct="0">
        <a:lnSpc>
          <a:spcPts val="9600"/>
        </a:lnSpc>
        <a:spcBef>
          <a:spcPct val="0"/>
        </a:spcBef>
        <a:spcAft>
          <a:spcPct val="0"/>
        </a:spcAft>
        <a:defRPr sz="9000">
          <a:solidFill>
            <a:srgbClr val="0093CF"/>
          </a:solidFill>
          <a:latin typeface="Arial" charset="0"/>
          <a:ea typeface="MS PGothic" pitchFamily="34" charset="-128"/>
          <a:cs typeface="ＭＳ Ｐゴシック" charset="-128"/>
        </a:defRPr>
      </a:lvl2pPr>
      <a:lvl3pPr algn="l" defTabSz="1371600" rtl="0" eaLnBrk="0" fontAlgn="base" hangingPunct="0">
        <a:lnSpc>
          <a:spcPts val="9600"/>
        </a:lnSpc>
        <a:spcBef>
          <a:spcPct val="0"/>
        </a:spcBef>
        <a:spcAft>
          <a:spcPct val="0"/>
        </a:spcAft>
        <a:defRPr sz="9000">
          <a:solidFill>
            <a:srgbClr val="0093CF"/>
          </a:solidFill>
          <a:latin typeface="Arial" charset="0"/>
          <a:ea typeface="MS PGothic" pitchFamily="34" charset="-128"/>
          <a:cs typeface="ＭＳ Ｐゴシック" charset="-128"/>
        </a:defRPr>
      </a:lvl3pPr>
      <a:lvl4pPr algn="l" defTabSz="1371600" rtl="0" eaLnBrk="0" fontAlgn="base" hangingPunct="0">
        <a:lnSpc>
          <a:spcPts val="9600"/>
        </a:lnSpc>
        <a:spcBef>
          <a:spcPct val="0"/>
        </a:spcBef>
        <a:spcAft>
          <a:spcPct val="0"/>
        </a:spcAft>
        <a:defRPr sz="9000">
          <a:solidFill>
            <a:srgbClr val="0093CF"/>
          </a:solidFill>
          <a:latin typeface="Arial" charset="0"/>
          <a:ea typeface="MS PGothic" pitchFamily="34" charset="-128"/>
          <a:cs typeface="ＭＳ Ｐゴシック" charset="-128"/>
        </a:defRPr>
      </a:lvl4pPr>
      <a:lvl5pPr algn="l" defTabSz="1371600" rtl="0" eaLnBrk="0" fontAlgn="base" hangingPunct="0">
        <a:lnSpc>
          <a:spcPts val="9600"/>
        </a:lnSpc>
        <a:spcBef>
          <a:spcPct val="0"/>
        </a:spcBef>
        <a:spcAft>
          <a:spcPct val="0"/>
        </a:spcAft>
        <a:defRPr sz="9000">
          <a:solidFill>
            <a:srgbClr val="0093CF"/>
          </a:solidFill>
          <a:latin typeface="Arial" charset="0"/>
          <a:ea typeface="MS PGothic" pitchFamily="34" charset="-128"/>
          <a:cs typeface="ＭＳ Ｐゴシック" charset="-128"/>
        </a:defRPr>
      </a:lvl5pPr>
      <a:lvl6pPr marL="1371600" algn="ctr" defTabSz="1371600" rtl="0" fontAlgn="base">
        <a:spcBef>
          <a:spcPct val="0"/>
        </a:spcBef>
        <a:spcAft>
          <a:spcPct val="0"/>
        </a:spcAft>
        <a:defRPr sz="13200">
          <a:solidFill>
            <a:schemeClr val="tx1"/>
          </a:solidFill>
          <a:latin typeface="Calibri" charset="0"/>
          <a:ea typeface="ＭＳ Ｐゴシック" charset="-128"/>
          <a:cs typeface="ＭＳ Ｐゴシック" charset="-128"/>
        </a:defRPr>
      </a:lvl6pPr>
      <a:lvl7pPr marL="2743200" algn="ctr" defTabSz="1371600" rtl="0" fontAlgn="base">
        <a:spcBef>
          <a:spcPct val="0"/>
        </a:spcBef>
        <a:spcAft>
          <a:spcPct val="0"/>
        </a:spcAft>
        <a:defRPr sz="13200">
          <a:solidFill>
            <a:schemeClr val="tx1"/>
          </a:solidFill>
          <a:latin typeface="Calibri" charset="0"/>
          <a:ea typeface="ＭＳ Ｐゴシック" charset="-128"/>
          <a:cs typeface="ＭＳ Ｐゴシック" charset="-128"/>
        </a:defRPr>
      </a:lvl7pPr>
      <a:lvl8pPr marL="4114800" algn="ctr" defTabSz="1371600" rtl="0" fontAlgn="base">
        <a:spcBef>
          <a:spcPct val="0"/>
        </a:spcBef>
        <a:spcAft>
          <a:spcPct val="0"/>
        </a:spcAft>
        <a:defRPr sz="13200">
          <a:solidFill>
            <a:schemeClr val="tx1"/>
          </a:solidFill>
          <a:latin typeface="Calibri" charset="0"/>
          <a:ea typeface="ＭＳ Ｐゴシック" charset="-128"/>
          <a:cs typeface="ＭＳ Ｐゴシック" charset="-128"/>
        </a:defRPr>
      </a:lvl8pPr>
      <a:lvl9pPr marL="5486400" algn="ctr" defTabSz="1371600" rtl="0" fontAlgn="base">
        <a:spcBef>
          <a:spcPct val="0"/>
        </a:spcBef>
        <a:spcAft>
          <a:spcPct val="0"/>
        </a:spcAft>
        <a:defRPr sz="13200">
          <a:solidFill>
            <a:schemeClr val="tx1"/>
          </a:solidFill>
          <a:latin typeface="Calibri" charset="0"/>
          <a:ea typeface="ＭＳ Ｐゴシック" charset="-128"/>
          <a:cs typeface="ＭＳ Ｐゴシック" charset="-128"/>
        </a:defRPr>
      </a:lvl9pPr>
    </p:titleStyle>
    <p:bodyStyle>
      <a:lvl1pPr marL="685800" indent="-685800" algn="l" defTabSz="1371600" rtl="0" eaLnBrk="0" fontAlgn="base" hangingPunct="0">
        <a:lnSpc>
          <a:spcPct val="90000"/>
        </a:lnSpc>
        <a:spcBef>
          <a:spcPts val="7200"/>
        </a:spcBef>
        <a:spcAft>
          <a:spcPct val="0"/>
        </a:spcAft>
        <a:buClr>
          <a:schemeClr val="accent4"/>
        </a:buClr>
        <a:buSzPct val="100000"/>
        <a:buFont typeface="Wingdings 2" pitchFamily="18" charset="2"/>
        <a:buChar char=""/>
        <a:defRPr sz="6000" kern="1200">
          <a:solidFill>
            <a:schemeClr val="accent1"/>
          </a:solidFill>
          <a:latin typeface="+mn-lt"/>
          <a:ea typeface="MS PGothic" pitchFamily="34" charset="-128"/>
          <a:cs typeface="ＭＳ Ｐゴシック" charset="-128"/>
        </a:defRPr>
      </a:lvl1pPr>
      <a:lvl2pPr marL="1552575" indent="-657225" algn="l" defTabSz="1371600" rtl="0" eaLnBrk="0" fontAlgn="base" hangingPunct="0">
        <a:lnSpc>
          <a:spcPct val="90000"/>
        </a:lnSpc>
        <a:spcBef>
          <a:spcPts val="3600"/>
        </a:spcBef>
        <a:spcAft>
          <a:spcPct val="0"/>
        </a:spcAft>
        <a:buClr>
          <a:schemeClr val="accent4"/>
        </a:buClr>
        <a:buFont typeface="Arial" charset="0"/>
        <a:buChar char="–"/>
        <a:defRPr sz="5400" kern="1200">
          <a:solidFill>
            <a:schemeClr val="accent1"/>
          </a:solidFill>
          <a:latin typeface="+mn-lt"/>
          <a:ea typeface="MS PGothic" pitchFamily="34" charset="-128"/>
          <a:cs typeface="Arial"/>
        </a:defRPr>
      </a:lvl2pPr>
      <a:lvl3pPr marL="2219325" indent="-490539" algn="l" defTabSz="1371600" rtl="0" eaLnBrk="0" fontAlgn="base" hangingPunct="0">
        <a:lnSpc>
          <a:spcPct val="90000"/>
        </a:lnSpc>
        <a:spcBef>
          <a:spcPts val="1800"/>
        </a:spcBef>
        <a:spcAft>
          <a:spcPct val="0"/>
        </a:spcAft>
        <a:buClr>
          <a:schemeClr val="accent4"/>
        </a:buClr>
        <a:buFont typeface="Arial" charset="0"/>
        <a:buChar char="•"/>
        <a:defRPr sz="4800" kern="1200">
          <a:solidFill>
            <a:schemeClr val="accent1"/>
          </a:solidFill>
          <a:latin typeface="+mn-lt"/>
          <a:ea typeface="MS PGothic" pitchFamily="34" charset="-128"/>
          <a:cs typeface="Arial"/>
        </a:defRPr>
      </a:lvl3pPr>
      <a:lvl4pPr marL="3090864" indent="-685800" algn="l" defTabSz="1371600" rtl="0" eaLnBrk="0" fontAlgn="base" hangingPunct="0">
        <a:lnSpc>
          <a:spcPct val="90000"/>
        </a:lnSpc>
        <a:spcBef>
          <a:spcPts val="900"/>
        </a:spcBef>
        <a:spcAft>
          <a:spcPct val="0"/>
        </a:spcAft>
        <a:buClr>
          <a:schemeClr val="accent4"/>
        </a:buClr>
        <a:buFont typeface="Arial" charset="0"/>
        <a:buChar char="–"/>
        <a:defRPr sz="4200" kern="1200">
          <a:solidFill>
            <a:schemeClr val="accent1"/>
          </a:solidFill>
          <a:latin typeface="+mn-lt"/>
          <a:ea typeface="MS PGothic" pitchFamily="34" charset="-128"/>
          <a:cs typeface="Arial"/>
        </a:defRPr>
      </a:lvl4pPr>
      <a:lvl5pPr marL="3762375" indent="-495300" algn="l" defTabSz="1371600" rtl="0" eaLnBrk="0" fontAlgn="base" hangingPunct="0">
        <a:lnSpc>
          <a:spcPct val="90000"/>
        </a:lnSpc>
        <a:spcBef>
          <a:spcPts val="450"/>
        </a:spcBef>
        <a:spcAft>
          <a:spcPct val="0"/>
        </a:spcAft>
        <a:buClr>
          <a:schemeClr val="accent4"/>
        </a:buClr>
        <a:buFont typeface="Wingdings" pitchFamily="2" charset="2"/>
        <a:buChar char=""/>
        <a:defRPr sz="3600" kern="1200">
          <a:solidFill>
            <a:schemeClr val="accent1"/>
          </a:solidFill>
          <a:latin typeface="+mn-lt"/>
          <a:ea typeface="MS PGothic" pitchFamily="34" charset="-128"/>
          <a:cs typeface="Arial"/>
        </a:defRPr>
      </a:lvl5pPr>
      <a:lvl6pPr marL="7543800" indent="-685800" algn="l" defTabSz="1371600" rtl="0" eaLnBrk="1" latinLnBrk="0" hangingPunct="1">
        <a:spcBef>
          <a:spcPct val="20000"/>
        </a:spcBef>
        <a:buFont typeface="Arial"/>
        <a:buChar char="•"/>
        <a:defRPr sz="6000" kern="1200">
          <a:solidFill>
            <a:schemeClr val="tx1"/>
          </a:solidFill>
          <a:latin typeface="+mn-lt"/>
          <a:ea typeface="+mn-ea"/>
          <a:cs typeface="+mn-cs"/>
        </a:defRPr>
      </a:lvl6pPr>
      <a:lvl7pPr marL="8915400" indent="-685800" algn="l" defTabSz="1371600" rtl="0" eaLnBrk="1" latinLnBrk="0" hangingPunct="1">
        <a:spcBef>
          <a:spcPct val="20000"/>
        </a:spcBef>
        <a:buFont typeface="Arial"/>
        <a:buChar char="•"/>
        <a:defRPr sz="6000" kern="1200">
          <a:solidFill>
            <a:schemeClr val="tx1"/>
          </a:solidFill>
          <a:latin typeface="+mn-lt"/>
          <a:ea typeface="+mn-ea"/>
          <a:cs typeface="+mn-cs"/>
        </a:defRPr>
      </a:lvl7pPr>
      <a:lvl8pPr marL="10287000" indent="-685800" algn="l" defTabSz="1371600" rtl="0" eaLnBrk="1" latinLnBrk="0" hangingPunct="1">
        <a:spcBef>
          <a:spcPct val="20000"/>
        </a:spcBef>
        <a:buFont typeface="Arial"/>
        <a:buChar char="•"/>
        <a:defRPr sz="6000" kern="1200">
          <a:solidFill>
            <a:schemeClr val="tx1"/>
          </a:solidFill>
          <a:latin typeface="+mn-lt"/>
          <a:ea typeface="+mn-ea"/>
          <a:cs typeface="+mn-cs"/>
        </a:defRPr>
      </a:lvl8pPr>
      <a:lvl9pPr marL="11658600" indent="-685800" algn="l" defTabSz="1371600" rtl="0" eaLnBrk="1" latinLnBrk="0" hangingPunct="1">
        <a:spcBef>
          <a:spcPct val="20000"/>
        </a:spcBef>
        <a:buFont typeface="Arial"/>
        <a:buChar char="•"/>
        <a:defRPr sz="6000" kern="1200">
          <a:solidFill>
            <a:schemeClr val="tx1"/>
          </a:solidFill>
          <a:latin typeface="+mn-lt"/>
          <a:ea typeface="+mn-ea"/>
          <a:cs typeface="+mn-cs"/>
        </a:defRPr>
      </a:lvl9pPr>
    </p:bodyStyle>
    <p:otherStyle>
      <a:defPPr>
        <a:defRPr lang="en-US"/>
      </a:defPPr>
      <a:lvl1pPr marL="0" algn="l" defTabSz="1371600" rtl="0" eaLnBrk="1" latinLnBrk="0" hangingPunct="1">
        <a:defRPr sz="5400" kern="1200">
          <a:solidFill>
            <a:schemeClr val="tx1"/>
          </a:solidFill>
          <a:latin typeface="+mn-lt"/>
          <a:ea typeface="+mn-ea"/>
          <a:cs typeface="+mn-cs"/>
        </a:defRPr>
      </a:lvl1pPr>
      <a:lvl2pPr marL="1371600" algn="l" defTabSz="1371600" rtl="0" eaLnBrk="1" latinLnBrk="0" hangingPunct="1">
        <a:defRPr sz="5400" kern="1200">
          <a:solidFill>
            <a:schemeClr val="tx1"/>
          </a:solidFill>
          <a:latin typeface="+mn-lt"/>
          <a:ea typeface="+mn-ea"/>
          <a:cs typeface="+mn-cs"/>
        </a:defRPr>
      </a:lvl2pPr>
      <a:lvl3pPr marL="2743200" algn="l" defTabSz="1371600" rtl="0" eaLnBrk="1" latinLnBrk="0" hangingPunct="1">
        <a:defRPr sz="5400" kern="1200">
          <a:solidFill>
            <a:schemeClr val="tx1"/>
          </a:solidFill>
          <a:latin typeface="+mn-lt"/>
          <a:ea typeface="+mn-ea"/>
          <a:cs typeface="+mn-cs"/>
        </a:defRPr>
      </a:lvl3pPr>
      <a:lvl4pPr marL="4114800" algn="l" defTabSz="1371600" rtl="0" eaLnBrk="1" latinLnBrk="0" hangingPunct="1">
        <a:defRPr sz="5400" kern="1200">
          <a:solidFill>
            <a:schemeClr val="tx1"/>
          </a:solidFill>
          <a:latin typeface="+mn-lt"/>
          <a:ea typeface="+mn-ea"/>
          <a:cs typeface="+mn-cs"/>
        </a:defRPr>
      </a:lvl4pPr>
      <a:lvl5pPr marL="5486400" algn="l" defTabSz="1371600" rtl="0" eaLnBrk="1" latinLnBrk="0" hangingPunct="1">
        <a:defRPr sz="5400" kern="1200">
          <a:solidFill>
            <a:schemeClr val="tx1"/>
          </a:solidFill>
          <a:latin typeface="+mn-lt"/>
          <a:ea typeface="+mn-ea"/>
          <a:cs typeface="+mn-cs"/>
        </a:defRPr>
      </a:lvl5pPr>
      <a:lvl6pPr marL="6858000" algn="l" defTabSz="1371600" rtl="0" eaLnBrk="1" latinLnBrk="0" hangingPunct="1">
        <a:defRPr sz="5400" kern="1200">
          <a:solidFill>
            <a:schemeClr val="tx1"/>
          </a:solidFill>
          <a:latin typeface="+mn-lt"/>
          <a:ea typeface="+mn-ea"/>
          <a:cs typeface="+mn-cs"/>
        </a:defRPr>
      </a:lvl6pPr>
      <a:lvl7pPr marL="8229600" algn="l" defTabSz="1371600" rtl="0" eaLnBrk="1" latinLnBrk="0" hangingPunct="1">
        <a:defRPr sz="5400" kern="1200">
          <a:solidFill>
            <a:schemeClr val="tx1"/>
          </a:solidFill>
          <a:latin typeface="+mn-lt"/>
          <a:ea typeface="+mn-ea"/>
          <a:cs typeface="+mn-cs"/>
        </a:defRPr>
      </a:lvl7pPr>
      <a:lvl8pPr marL="9601200" algn="l" defTabSz="1371600" rtl="0" eaLnBrk="1" latinLnBrk="0" hangingPunct="1">
        <a:defRPr sz="5400" kern="1200">
          <a:solidFill>
            <a:schemeClr val="tx1"/>
          </a:solidFill>
          <a:latin typeface="+mn-lt"/>
          <a:ea typeface="+mn-ea"/>
          <a:cs typeface="+mn-cs"/>
        </a:defRPr>
      </a:lvl8pPr>
      <a:lvl9pPr marL="10972800" algn="l" defTabSz="13716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35"/>
          </p:nvPr>
        </p:nvSpPr>
        <p:spPr/>
        <p:txBody>
          <a:bodyPr/>
          <a:lstStyle/>
          <a:p>
            <a:r>
              <a:rPr lang="en-US" dirty="0" smtClean="0"/>
              <a:t>Introduction – click to edit</a:t>
            </a:r>
            <a:endParaRPr lang="en-US" dirty="0"/>
          </a:p>
        </p:txBody>
      </p:sp>
      <p:sp>
        <p:nvSpPr>
          <p:cNvPr id="3" name="Content Placeholder 2"/>
          <p:cNvSpPr>
            <a:spLocks noGrp="1"/>
          </p:cNvSpPr>
          <p:nvPr>
            <p:ph sz="quarter" idx="36"/>
          </p:nvPr>
        </p:nvSpPr>
        <p:spPr>
          <a:xfrm>
            <a:off x="1243944" y="7141578"/>
            <a:ext cx="16642080" cy="10698480"/>
          </a:xfrm>
        </p:spPr>
        <p:txBody>
          <a:bodyPr/>
          <a:lstStyle/>
          <a:p>
            <a:pPr marL="1371600" indent="-1371600">
              <a:lnSpc>
                <a:spcPct val="150000"/>
              </a:lnSpc>
              <a:spcBef>
                <a:spcPts val="0"/>
              </a:spcBef>
              <a:buFont typeface="Arial"/>
              <a:buChar char="•"/>
            </a:pPr>
            <a:r>
              <a:rPr lang="en-US" sz="3300" dirty="0">
                <a:solidFill>
                  <a:srgbClr val="000000"/>
                </a:solidFill>
              </a:rPr>
              <a:t>This slide/poster size is 40.97x23.04 (16:9 aspect ratio)</a:t>
            </a:r>
          </a:p>
          <a:p>
            <a:pPr marL="1371600" indent="-1371600">
              <a:lnSpc>
                <a:spcPct val="150000"/>
              </a:lnSpc>
              <a:spcBef>
                <a:spcPts val="0"/>
              </a:spcBef>
              <a:buFont typeface="Arial"/>
              <a:buChar char="•"/>
            </a:pPr>
            <a:r>
              <a:rPr lang="en-US" sz="3300" dirty="0">
                <a:solidFill>
                  <a:srgbClr val="000000"/>
                </a:solidFill>
              </a:rPr>
              <a:t>Minimum font: 28pt (this may seem large, but at this poster size it’s not)</a:t>
            </a:r>
          </a:p>
          <a:p>
            <a:pPr marL="1371600" indent="-1371600">
              <a:lnSpc>
                <a:spcPct val="150000"/>
              </a:lnSpc>
              <a:spcBef>
                <a:spcPts val="0"/>
              </a:spcBef>
              <a:buFont typeface="Arial"/>
              <a:buChar char="•"/>
            </a:pPr>
            <a:r>
              <a:rPr lang="en-US" sz="3300" dirty="0">
                <a:solidFill>
                  <a:srgbClr val="000000"/>
                </a:solidFill>
              </a:rPr>
              <a:t>Recommended font Types: Calibri, Arial, Times New Roman</a:t>
            </a:r>
          </a:p>
          <a:p>
            <a:pPr marL="1371600" indent="-1371600">
              <a:lnSpc>
                <a:spcPct val="150000"/>
              </a:lnSpc>
              <a:spcBef>
                <a:spcPts val="0"/>
              </a:spcBef>
              <a:buFont typeface="Arial"/>
              <a:buChar char="•"/>
            </a:pPr>
            <a:r>
              <a:rPr lang="en-US" sz="3300" dirty="0">
                <a:solidFill>
                  <a:srgbClr val="000000"/>
                </a:solidFill>
              </a:rPr>
              <a:t>Multiple pages can be used. Multiple page allows adequate spacing for adding more content, images, graphs and videos</a:t>
            </a:r>
          </a:p>
          <a:p>
            <a:pPr marL="1371600" indent="-1371600">
              <a:lnSpc>
                <a:spcPct val="150000"/>
              </a:lnSpc>
              <a:spcBef>
                <a:spcPts val="0"/>
              </a:spcBef>
              <a:buFont typeface="Arial"/>
              <a:buChar char="•"/>
            </a:pPr>
            <a:r>
              <a:rPr lang="en-US" sz="3300" dirty="0">
                <a:solidFill>
                  <a:srgbClr val="000000"/>
                </a:solidFill>
              </a:rPr>
              <a:t>This is only a template. All content may be modified</a:t>
            </a:r>
          </a:p>
          <a:p>
            <a:pPr marL="1371600" indent="-1371600">
              <a:lnSpc>
                <a:spcPct val="150000"/>
              </a:lnSpc>
              <a:spcBef>
                <a:spcPts val="0"/>
              </a:spcBef>
              <a:buFont typeface="Arial"/>
              <a:buChar char="•"/>
            </a:pPr>
            <a:r>
              <a:rPr lang="en-US" sz="3300" dirty="0">
                <a:solidFill>
                  <a:srgbClr val="000000"/>
                </a:solidFill>
              </a:rPr>
              <a:t>If you are creating your </a:t>
            </a:r>
            <a:r>
              <a:rPr lang="en-US" sz="3300" dirty="0">
                <a:solidFill>
                  <a:srgbClr val="000000"/>
                </a:solidFill>
              </a:rPr>
              <a:t>poster </a:t>
            </a:r>
            <a:r>
              <a:rPr lang="en-US" sz="3300" dirty="0">
                <a:solidFill>
                  <a:srgbClr val="000000"/>
                </a:solidFill>
              </a:rPr>
              <a:t>on a PC, please make sure to save your formulas as an image and embed it into your presentation or they will change on our Macs</a:t>
            </a:r>
            <a:r>
              <a:rPr lang="en-US" sz="3300" dirty="0">
                <a:solidFill>
                  <a:srgbClr val="000000"/>
                </a:solidFill>
              </a:rPr>
              <a:t>.</a:t>
            </a:r>
          </a:p>
          <a:p>
            <a:pPr marL="1371600" indent="-1371600">
              <a:lnSpc>
                <a:spcPct val="150000"/>
              </a:lnSpc>
              <a:spcBef>
                <a:spcPts val="0"/>
              </a:spcBef>
              <a:buFont typeface="Arial"/>
              <a:buChar char="•"/>
            </a:pPr>
            <a:r>
              <a:rPr lang="en-US" sz="3300" dirty="0">
                <a:solidFill>
                  <a:srgbClr val="000000"/>
                </a:solidFill>
              </a:rPr>
              <a:t>To modify the color scheme of this template, go to the “Themes” toolbar and go to either “Colors” or “Background”, you may also select the fonts used throughout your entire poster by going to “Fonts”</a:t>
            </a:r>
          </a:p>
          <a:p>
            <a:pPr marL="1371600" indent="-1371600">
              <a:lnSpc>
                <a:spcPct val="150000"/>
              </a:lnSpc>
              <a:spcBef>
                <a:spcPts val="0"/>
              </a:spcBef>
              <a:buFont typeface="Arial"/>
              <a:buChar char="•"/>
            </a:pPr>
            <a:r>
              <a:rPr lang="en-US" sz="3300" dirty="0">
                <a:solidFill>
                  <a:srgbClr val="000000"/>
                </a:solidFill>
              </a:rPr>
              <a:t>You can also edit the “Master” slide by going to “edit” master</a:t>
            </a:r>
          </a:p>
          <a:p>
            <a:pPr marL="1371600" indent="-1371600">
              <a:lnSpc>
                <a:spcPct val="150000"/>
              </a:lnSpc>
              <a:spcBef>
                <a:spcPts val="0"/>
              </a:spcBef>
              <a:buFont typeface="Arial"/>
              <a:buChar char="•"/>
            </a:pPr>
            <a:r>
              <a:rPr lang="en-US" sz="3300" dirty="0">
                <a:solidFill>
                  <a:srgbClr val="000000"/>
                </a:solidFill>
              </a:rPr>
              <a:t>If you want to add a new slide go to the “New Slide” dropdown within the home toolbar and select one of the 5 templates which we have set up</a:t>
            </a:r>
          </a:p>
          <a:p>
            <a:pPr marL="1371600" indent="-1371600">
              <a:lnSpc>
                <a:spcPct val="100000"/>
              </a:lnSpc>
              <a:spcBef>
                <a:spcPts val="0"/>
              </a:spcBef>
              <a:buFont typeface="Arial"/>
              <a:buChar char="•"/>
            </a:pPr>
            <a:endParaRPr lang="en-US" sz="3600" b="1" dirty="0">
              <a:solidFill>
                <a:srgbClr val="000000"/>
              </a:solidFill>
            </a:endParaRPr>
          </a:p>
        </p:txBody>
      </p:sp>
      <p:sp>
        <p:nvSpPr>
          <p:cNvPr id="4" name="Text Placeholder 3"/>
          <p:cNvSpPr>
            <a:spLocks noGrp="1"/>
          </p:cNvSpPr>
          <p:nvPr>
            <p:ph type="body" sz="quarter" idx="37"/>
          </p:nvPr>
        </p:nvSpPr>
        <p:spPr/>
        <p:txBody>
          <a:bodyPr/>
          <a:lstStyle/>
          <a:p>
            <a:r>
              <a:rPr lang="en-US" dirty="0" smtClean="0"/>
              <a:t>Abstract – click to edit</a:t>
            </a:r>
            <a:endParaRPr lang="en-US" dirty="0"/>
          </a:p>
        </p:txBody>
      </p:sp>
      <p:sp>
        <p:nvSpPr>
          <p:cNvPr id="5" name="Content Placeholder 4"/>
          <p:cNvSpPr>
            <a:spLocks noGrp="1"/>
          </p:cNvSpPr>
          <p:nvPr>
            <p:ph sz="quarter" idx="38"/>
          </p:nvPr>
        </p:nvSpPr>
        <p:spPr>
          <a:xfrm>
            <a:off x="18474584" y="7159044"/>
            <a:ext cx="16612251" cy="4251960"/>
          </a:xfrm>
        </p:spPr>
        <p:txBody>
          <a:bodyPr/>
          <a:lstStyle/>
          <a:p>
            <a:pPr marL="1371600" indent="-1371600">
              <a:lnSpc>
                <a:spcPct val="100000"/>
              </a:lnSpc>
              <a:spcBef>
                <a:spcPts val="0"/>
              </a:spcBef>
              <a:buFont typeface="Arial"/>
              <a:buChar char="•"/>
            </a:pPr>
            <a:endParaRPr lang="en-US" sz="3600" dirty="0">
              <a:solidFill>
                <a:srgbClr val="000000"/>
              </a:solidFill>
            </a:endParaRPr>
          </a:p>
        </p:txBody>
      </p:sp>
      <p:sp>
        <p:nvSpPr>
          <p:cNvPr id="6" name="Text Placeholder 5"/>
          <p:cNvSpPr>
            <a:spLocks noGrp="1"/>
          </p:cNvSpPr>
          <p:nvPr>
            <p:ph type="body" sz="quarter" idx="39"/>
          </p:nvPr>
        </p:nvSpPr>
        <p:spPr>
          <a:xfrm>
            <a:off x="18474582" y="11530698"/>
            <a:ext cx="16642080" cy="1920240"/>
          </a:xfrm>
        </p:spPr>
        <p:txBody>
          <a:bodyPr/>
          <a:lstStyle/>
          <a:p>
            <a:r>
              <a:rPr lang="en-US" dirty="0" smtClean="0"/>
              <a:t>Methods – click to edit</a:t>
            </a:r>
            <a:endParaRPr lang="en-US" dirty="0"/>
          </a:p>
        </p:txBody>
      </p:sp>
      <p:sp>
        <p:nvSpPr>
          <p:cNvPr id="7" name="Content Placeholder 6"/>
          <p:cNvSpPr>
            <a:spLocks noGrp="1"/>
          </p:cNvSpPr>
          <p:nvPr>
            <p:ph sz="quarter" idx="40"/>
          </p:nvPr>
        </p:nvSpPr>
        <p:spPr>
          <a:xfrm>
            <a:off x="18474584" y="13599384"/>
            <a:ext cx="16612251" cy="4251960"/>
          </a:xfrm>
        </p:spPr>
        <p:txBody>
          <a:bodyPr/>
          <a:lstStyle/>
          <a:p>
            <a:endParaRPr lang="en-US" dirty="0"/>
          </a:p>
        </p:txBody>
      </p:sp>
      <p:sp>
        <p:nvSpPr>
          <p:cNvPr id="8" name="Title 7"/>
          <p:cNvSpPr>
            <a:spLocks noGrp="1"/>
          </p:cNvSpPr>
          <p:nvPr>
            <p:ph type="title"/>
          </p:nvPr>
        </p:nvSpPr>
        <p:spPr>
          <a:xfrm>
            <a:off x="6479178" y="967056"/>
            <a:ext cx="28560630" cy="1792872"/>
          </a:xfrm>
        </p:spPr>
        <p:txBody>
          <a:bodyPr/>
          <a:lstStyle/>
          <a:p>
            <a:pPr algn="ctr"/>
            <a:r>
              <a:rPr lang="en-US" dirty="0" smtClean="0"/>
              <a:t>Click to add title</a:t>
            </a:r>
            <a:endParaRPr lang="en-US" dirty="0"/>
          </a:p>
        </p:txBody>
      </p:sp>
      <p:sp>
        <p:nvSpPr>
          <p:cNvPr id="9" name="Text Placeholder 8"/>
          <p:cNvSpPr>
            <a:spLocks noGrp="1"/>
          </p:cNvSpPr>
          <p:nvPr>
            <p:ph type="body" sz="quarter" idx="11"/>
          </p:nvPr>
        </p:nvSpPr>
        <p:spPr>
          <a:xfrm>
            <a:off x="6526203" y="2810705"/>
            <a:ext cx="28560630" cy="674031"/>
          </a:xfrm>
        </p:spPr>
        <p:txBody>
          <a:bodyPr/>
          <a:lstStyle/>
          <a:p>
            <a:pPr algn="ctr"/>
            <a:r>
              <a:rPr lang="en-US" sz="4200" dirty="0"/>
              <a:t>Click to add authors</a:t>
            </a:r>
            <a:endParaRPr lang="en-US" sz="4200" dirty="0"/>
          </a:p>
        </p:txBody>
      </p:sp>
      <p:sp>
        <p:nvSpPr>
          <p:cNvPr id="10" name="Text Placeholder 9"/>
          <p:cNvSpPr>
            <a:spLocks noGrp="1"/>
          </p:cNvSpPr>
          <p:nvPr>
            <p:ph type="body" sz="quarter" idx="16"/>
          </p:nvPr>
        </p:nvSpPr>
        <p:spPr>
          <a:xfrm>
            <a:off x="1243944" y="18810084"/>
            <a:ext cx="31272480" cy="1077810"/>
          </a:xfrm>
        </p:spPr>
        <p:txBody>
          <a:bodyPr/>
          <a:lstStyle/>
          <a:p>
            <a:endParaRPr lang="en-US"/>
          </a:p>
        </p:txBody>
      </p:sp>
      <p:sp>
        <p:nvSpPr>
          <p:cNvPr id="11" name="Rectangle 10"/>
          <p:cNvSpPr/>
          <p:nvPr/>
        </p:nvSpPr>
        <p:spPr bwMode="gray">
          <a:xfrm>
            <a:off x="1249679" y="1044537"/>
            <a:ext cx="5229501" cy="3982536"/>
          </a:xfrm>
          <a:prstGeom prst="rect">
            <a:avLst/>
          </a:prstGeom>
          <a:noFill/>
          <a:ln>
            <a:noFill/>
          </a:ln>
          <a:effectLst/>
        </p:spPr>
        <p:style>
          <a:lnRef idx="2">
            <a:scrgbClr r="0" g="0" b="0"/>
          </a:lnRef>
          <a:fillRef idx="1">
            <a:scrgbClr r="0" g="0" b="0"/>
          </a:fillRef>
          <a:effectRef idx="0">
            <a:scrgbClr r="0" g="0" b="0"/>
          </a:effectRef>
          <a:fontRef idx="minor">
            <a:schemeClr val="lt1"/>
          </a:fontRef>
        </p:style>
        <p:txBody>
          <a:bodyPr rtlCol="0" anchor="ctr"/>
          <a:lstStyle/>
          <a:p>
            <a:pPr algn="ctr">
              <a:lnSpc>
                <a:spcPct val="90000"/>
              </a:lnSpc>
              <a:spcBef>
                <a:spcPct val="20000"/>
              </a:spcBef>
            </a:pPr>
            <a:r>
              <a:rPr lang="en-US" sz="6000" b="1" dirty="0">
                <a:solidFill>
                  <a:schemeClr val="tx1"/>
                </a:solidFill>
              </a:rPr>
              <a:t>Insert logo</a:t>
            </a:r>
          </a:p>
        </p:txBody>
      </p:sp>
      <p:sp>
        <p:nvSpPr>
          <p:cNvPr id="12" name="Text Placeholder 8"/>
          <p:cNvSpPr txBox="1">
            <a:spLocks/>
          </p:cNvSpPr>
          <p:nvPr/>
        </p:nvSpPr>
        <p:spPr bwMode="gray">
          <a:xfrm>
            <a:off x="6514230" y="3859973"/>
            <a:ext cx="28560630" cy="858697"/>
          </a:xfrm>
          <a:prstGeom prst="rect">
            <a:avLst/>
          </a:prstGeom>
          <a:noFill/>
          <a:ln w="9525">
            <a:noFill/>
            <a:miter lim="800000"/>
            <a:headEnd/>
            <a:tailEnd/>
          </a:ln>
        </p:spPr>
        <p:txBody>
          <a:bodyPr vert="horz" wrap="square" lIns="274320" tIns="137160" rIns="274320" bIns="137160" numCol="1" anchor="t" anchorCtr="0" compatLnSpc="1">
            <a:prstTxWarp prst="textNoShape">
              <a:avLst/>
            </a:prstTxWarp>
            <a:spAutoFit/>
          </a:bodyPr>
          <a:lstStyle>
            <a:lvl1pPr marL="0" indent="0" algn="l" defTabSz="457200" rtl="0" eaLnBrk="0" fontAlgn="base" hangingPunct="0">
              <a:lnSpc>
                <a:spcPct val="90000"/>
              </a:lnSpc>
              <a:spcBef>
                <a:spcPct val="0"/>
              </a:spcBef>
              <a:spcAft>
                <a:spcPct val="0"/>
              </a:spcAft>
              <a:buClr>
                <a:schemeClr val="accent4"/>
              </a:buClr>
              <a:buSzPct val="100000"/>
              <a:buFont typeface="Wingdings 2" pitchFamily="18" charset="2"/>
              <a:buNone/>
              <a:defRPr lang="en-US" sz="2000" b="1" i="0" kern="1200" baseline="0" smtClean="0">
                <a:solidFill>
                  <a:schemeClr val="accent4"/>
                </a:solidFill>
                <a:latin typeface="+mn-lt"/>
                <a:ea typeface="MS PGothic" pitchFamily="34" charset="-128"/>
                <a:cs typeface="ＭＳ Ｐゴシック" charset="-128"/>
              </a:defRPr>
            </a:lvl1pPr>
            <a:lvl2pPr marL="517525" indent="-219075" algn="l" defTabSz="457200" rtl="0" eaLnBrk="0" fontAlgn="base" hangingPunct="0">
              <a:lnSpc>
                <a:spcPts val="3200"/>
              </a:lnSpc>
              <a:spcBef>
                <a:spcPct val="0"/>
              </a:spcBef>
              <a:spcAft>
                <a:spcPct val="0"/>
              </a:spcAft>
              <a:buClr>
                <a:schemeClr val="accent4"/>
              </a:buClr>
              <a:buFont typeface="Arial" charset="0"/>
              <a:buNone/>
              <a:defRPr lang="en-US" sz="3000" kern="1200" smtClean="0">
                <a:solidFill>
                  <a:schemeClr val="accent1"/>
                </a:solidFill>
                <a:latin typeface="Arial"/>
                <a:ea typeface="MS PGothic" pitchFamily="34" charset="-128"/>
                <a:cs typeface="ＭＳ Ｐゴシック" charset="-128"/>
              </a:defRPr>
            </a:lvl2pPr>
            <a:lvl3pPr marL="739775" indent="-163513" algn="l" defTabSz="457200" rtl="0" eaLnBrk="0" fontAlgn="base" hangingPunct="0">
              <a:lnSpc>
                <a:spcPts val="3200"/>
              </a:lnSpc>
              <a:spcBef>
                <a:spcPct val="0"/>
              </a:spcBef>
              <a:spcAft>
                <a:spcPct val="0"/>
              </a:spcAft>
              <a:buClr>
                <a:schemeClr val="accent4"/>
              </a:buClr>
              <a:buFont typeface="Arial" charset="0"/>
              <a:buNone/>
              <a:defRPr lang="en-US" sz="3000" kern="1200" smtClean="0">
                <a:solidFill>
                  <a:schemeClr val="accent1"/>
                </a:solidFill>
                <a:latin typeface="Arial"/>
                <a:ea typeface="MS PGothic" pitchFamily="34" charset="-128"/>
                <a:cs typeface="ＭＳ Ｐゴシック" charset="-128"/>
              </a:defRPr>
            </a:lvl3pPr>
            <a:lvl4pPr marL="1030288" indent="-228600" algn="l" defTabSz="457200" rtl="0" eaLnBrk="0" fontAlgn="base" hangingPunct="0">
              <a:lnSpc>
                <a:spcPts val="3200"/>
              </a:lnSpc>
              <a:spcBef>
                <a:spcPct val="0"/>
              </a:spcBef>
              <a:spcAft>
                <a:spcPct val="0"/>
              </a:spcAft>
              <a:buClr>
                <a:schemeClr val="accent4"/>
              </a:buClr>
              <a:buFont typeface="Arial" charset="0"/>
              <a:buNone/>
              <a:defRPr lang="en-US" sz="3000" kern="1200" smtClean="0">
                <a:solidFill>
                  <a:schemeClr val="accent1"/>
                </a:solidFill>
                <a:latin typeface="Arial"/>
                <a:ea typeface="MS PGothic" pitchFamily="34" charset="-128"/>
                <a:cs typeface="ＭＳ Ｐゴシック" charset="-128"/>
              </a:defRPr>
            </a:lvl4pPr>
            <a:lvl5pPr marL="1254125" indent="-165100" algn="l" defTabSz="457200" rtl="0" eaLnBrk="0" fontAlgn="base" hangingPunct="0">
              <a:lnSpc>
                <a:spcPts val="3200"/>
              </a:lnSpc>
              <a:spcBef>
                <a:spcPct val="0"/>
              </a:spcBef>
              <a:spcAft>
                <a:spcPct val="0"/>
              </a:spcAft>
              <a:buClr>
                <a:schemeClr val="accent4"/>
              </a:buClr>
              <a:buFont typeface="Wingdings" pitchFamily="2" charset="2"/>
              <a:buNone/>
              <a:defRPr lang="en-US" sz="3000" kern="1200" smtClean="0">
                <a:solidFill>
                  <a:schemeClr val="accent1"/>
                </a:solidFill>
                <a:latin typeface="Arial"/>
                <a:ea typeface="MS PGothic" pitchFamily="34" charset="-128"/>
                <a:cs typeface="ＭＳ Ｐゴシック"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r>
              <a:rPr lang="en-US" sz="4200" dirty="0"/>
              <a:t>Click to add affiliations</a:t>
            </a:r>
            <a:endParaRPr lang="en-US" sz="4200" dirty="0"/>
          </a:p>
        </p:txBody>
      </p:sp>
    </p:spTree>
    <p:extLst>
      <p:ext uri="{BB962C8B-B14F-4D97-AF65-F5344CB8AC3E}">
        <p14:creationId xmlns:p14="http://schemas.microsoft.com/office/powerpoint/2010/main" val="4205486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35"/>
          </p:nvPr>
        </p:nvSpPr>
        <p:spPr>
          <a:xfrm>
            <a:off x="1249680" y="2681505"/>
            <a:ext cx="16642080" cy="1920240"/>
          </a:xfrm>
        </p:spPr>
        <p:txBody>
          <a:bodyPr/>
          <a:lstStyle/>
          <a:p>
            <a:r>
              <a:rPr lang="en-US" dirty="0" smtClean="0"/>
              <a:t>Results – click to edit</a:t>
            </a:r>
            <a:endParaRPr lang="en-US" dirty="0"/>
          </a:p>
        </p:txBody>
      </p:sp>
      <p:sp>
        <p:nvSpPr>
          <p:cNvPr id="3" name="Content Placeholder 2"/>
          <p:cNvSpPr>
            <a:spLocks noGrp="1"/>
          </p:cNvSpPr>
          <p:nvPr>
            <p:ph sz="quarter" idx="33"/>
          </p:nvPr>
        </p:nvSpPr>
        <p:spPr>
          <a:xfrm>
            <a:off x="1243584" y="4758576"/>
            <a:ext cx="16642080" cy="9216684"/>
          </a:xfrm>
        </p:spPr>
        <p:txBody>
          <a:bodyPr/>
          <a:lstStyle/>
          <a:p>
            <a:endParaRPr lang="en-US" dirty="0"/>
          </a:p>
        </p:txBody>
      </p:sp>
      <p:sp>
        <p:nvSpPr>
          <p:cNvPr id="4" name="Title 3"/>
          <p:cNvSpPr>
            <a:spLocks noGrp="1"/>
          </p:cNvSpPr>
          <p:nvPr>
            <p:ph type="title"/>
          </p:nvPr>
        </p:nvSpPr>
        <p:spPr>
          <a:xfrm>
            <a:off x="1202628" y="727017"/>
            <a:ext cx="33796224" cy="1594152"/>
          </a:xfrm>
        </p:spPr>
        <p:txBody>
          <a:bodyPr anchor="ctr"/>
          <a:lstStyle/>
          <a:p>
            <a:pPr algn="ctr"/>
            <a:r>
              <a:rPr lang="en-US" dirty="0" smtClean="0"/>
              <a:t>Click to add title</a:t>
            </a:r>
            <a:endParaRPr lang="en-US" dirty="0"/>
          </a:p>
        </p:txBody>
      </p:sp>
      <p:sp>
        <p:nvSpPr>
          <p:cNvPr id="5" name="Text Placeholder 4"/>
          <p:cNvSpPr>
            <a:spLocks noGrp="1"/>
          </p:cNvSpPr>
          <p:nvPr>
            <p:ph type="body" sz="quarter" idx="36"/>
          </p:nvPr>
        </p:nvSpPr>
        <p:spPr>
          <a:xfrm>
            <a:off x="18464784" y="2678670"/>
            <a:ext cx="16642080" cy="1920240"/>
          </a:xfrm>
        </p:spPr>
        <p:txBody>
          <a:bodyPr/>
          <a:lstStyle/>
          <a:p>
            <a:r>
              <a:rPr lang="en-US" dirty="0" smtClean="0"/>
              <a:t>Conclusion – click to edit</a:t>
            </a:r>
            <a:endParaRPr lang="en-US" dirty="0"/>
          </a:p>
        </p:txBody>
      </p:sp>
      <p:sp>
        <p:nvSpPr>
          <p:cNvPr id="6" name="Content Placeholder 5"/>
          <p:cNvSpPr>
            <a:spLocks noGrp="1"/>
          </p:cNvSpPr>
          <p:nvPr>
            <p:ph sz="quarter" idx="37"/>
          </p:nvPr>
        </p:nvSpPr>
        <p:spPr>
          <a:xfrm>
            <a:off x="18464784" y="4774224"/>
            <a:ext cx="16642080" cy="9201036"/>
          </a:xfrm>
        </p:spPr>
        <p:txBody>
          <a:bodyPr/>
          <a:lstStyle/>
          <a:p>
            <a:endParaRPr lang="en-US" dirty="0"/>
          </a:p>
        </p:txBody>
      </p:sp>
      <p:sp>
        <p:nvSpPr>
          <p:cNvPr id="10" name="Text Placeholder 1"/>
          <p:cNvSpPr txBox="1">
            <a:spLocks noGrp="1"/>
          </p:cNvSpPr>
          <p:nvPr>
            <p:ph type="body" sz="quarter" idx="16"/>
          </p:nvPr>
        </p:nvSpPr>
        <p:spPr bwMode="gray">
          <a:xfrm>
            <a:off x="1249680" y="14132091"/>
            <a:ext cx="33870900" cy="1966914"/>
          </a:xfrm>
          <a:prstGeom prst="rect">
            <a:avLst/>
          </a:prstGeom>
          <a:solidFill>
            <a:schemeClr val="tx2"/>
          </a:solidFill>
          <a:ln w="28575" cap="flat" cmpd="sng" algn="ctr">
            <a:noFill/>
            <a:prstDash val="solid"/>
            <a:miter lim="800000"/>
            <a:headEnd type="none" w="med" len="med"/>
            <a:tailEnd type="none" w="med" len="med"/>
          </a:ln>
          <a:effectLst>
            <a:outerShdw blurRad="50800" dist="38100" dir="2700000" algn="tl" rotWithShape="0">
              <a:prstClr val="black">
                <a:alpha val="40000"/>
              </a:prstClr>
            </a:outerShdw>
          </a:effectLst>
        </p:spPr>
        <p:txBody>
          <a:bodyPr vert="horz" wrap="square" lIns="274287" tIns="137145" rIns="274287" bIns="137145" numCol="1" rtlCol="0" anchor="ctr" anchorCtr="0" compatLnSpc="1">
            <a:prstTxWarp prst="textNoShape">
              <a:avLst/>
            </a:prstTxWarp>
            <a:noAutofit/>
          </a:bodyPr>
          <a:lstStyle/>
          <a:p>
            <a:pPr algn="ctr"/>
            <a:r>
              <a:rPr lang="en-US" sz="6000" b="1" dirty="0">
                <a:solidFill>
                  <a:schemeClr val="bg1"/>
                </a:solidFill>
                <a:latin typeface="+mj-lt"/>
              </a:rPr>
              <a:t>References </a:t>
            </a:r>
            <a:r>
              <a:rPr lang="en-US" sz="6000" b="1" dirty="0">
                <a:solidFill>
                  <a:schemeClr val="bg1"/>
                </a:solidFill>
                <a:latin typeface="+mj-lt"/>
              </a:rPr>
              <a:t>– click to </a:t>
            </a:r>
            <a:r>
              <a:rPr lang="en-US" sz="6000" b="1" dirty="0">
                <a:solidFill>
                  <a:schemeClr val="bg1"/>
                </a:solidFill>
                <a:latin typeface="+mj-lt"/>
              </a:rPr>
              <a:t>edit</a:t>
            </a:r>
            <a:endParaRPr lang="en-US" sz="6000" b="1" dirty="0">
              <a:solidFill>
                <a:schemeClr val="bg1"/>
              </a:solidFill>
              <a:latin typeface="+mj-lt"/>
            </a:endParaRPr>
          </a:p>
        </p:txBody>
      </p:sp>
      <p:sp>
        <p:nvSpPr>
          <p:cNvPr id="11" name="TextBox 10"/>
          <p:cNvSpPr txBox="1"/>
          <p:nvPr/>
        </p:nvSpPr>
        <p:spPr bwMode="gray">
          <a:xfrm>
            <a:off x="1243014" y="17382920"/>
            <a:ext cx="33790128" cy="2637693"/>
          </a:xfrm>
          <a:prstGeom prst="rect">
            <a:avLst/>
          </a:prstGeom>
          <a:noFill/>
          <a:ln w="28575" cap="flat" cmpd="sng" algn="ctr">
            <a:noFill/>
            <a:prstDash val="solid"/>
            <a:miter lim="800000"/>
            <a:headEnd type="none" w="med" len="med"/>
            <a:tailEnd type="none" w="med" len="med"/>
          </a:ln>
          <a:effectLst>
            <a:outerShdw blurRad="50800" dist="38100" dir="2700000" algn="tl" rotWithShape="0">
              <a:prstClr val="black">
                <a:alpha val="40000"/>
              </a:prstClr>
            </a:outerShdw>
          </a:effectLst>
        </p:spPr>
        <p:txBody>
          <a:bodyPr vert="horz" wrap="square" lIns="274287" tIns="137145" rIns="274287" bIns="137145" numCol="1" rtlCol="0" anchor="ctr" anchorCtr="0" compatLnSpc="1">
            <a:prstTxWarp prst="textNoShape">
              <a:avLst/>
            </a:prstTxWarp>
            <a:noAutofit/>
          </a:bodyPr>
          <a:lstStyle/>
          <a:p>
            <a:endParaRPr lang="en-US" dirty="0"/>
          </a:p>
        </p:txBody>
      </p:sp>
      <p:sp>
        <p:nvSpPr>
          <p:cNvPr id="12" name="Content Placeholder 2"/>
          <p:cNvSpPr txBox="1">
            <a:spLocks/>
          </p:cNvSpPr>
          <p:nvPr/>
        </p:nvSpPr>
        <p:spPr bwMode="gray">
          <a:xfrm>
            <a:off x="1202628" y="16255838"/>
            <a:ext cx="33796224" cy="3764775"/>
          </a:xfrm>
          <a:prstGeom prst="rect">
            <a:avLst/>
          </a:prstGeom>
          <a:noFill/>
          <a:ln w="9525">
            <a:noFill/>
            <a:miter lim="800000"/>
            <a:headEnd/>
            <a:tailEnd/>
          </a:ln>
        </p:spPr>
        <p:txBody>
          <a:bodyPr vert="horz" wrap="square" lIns="274320" tIns="137160" rIns="274320" bIns="137160" numCol="1" anchor="t" anchorCtr="0" compatLnSpc="1">
            <a:prstTxWarp prst="textNoShape">
              <a:avLst/>
            </a:prstTxWarp>
          </a:bodyPr>
          <a:lstStyle>
            <a:lvl1pPr marL="228600" indent="-228600" algn="l" defTabSz="457200" rtl="0" eaLnBrk="0" fontAlgn="base" hangingPunct="0">
              <a:lnSpc>
                <a:spcPct val="90000"/>
              </a:lnSpc>
              <a:spcBef>
                <a:spcPts val="2000"/>
              </a:spcBef>
              <a:spcAft>
                <a:spcPct val="0"/>
              </a:spcAft>
              <a:buClr>
                <a:schemeClr val="accent4"/>
              </a:buClr>
              <a:buSzPct val="100000"/>
              <a:buFont typeface="Wingdings 2" pitchFamily="18" charset="2"/>
              <a:buChar char=""/>
              <a:defRPr sz="2000" kern="1200">
                <a:solidFill>
                  <a:schemeClr val="accent1"/>
                </a:solidFill>
                <a:latin typeface="+mn-lt"/>
                <a:ea typeface="MS PGothic" pitchFamily="34" charset="-128"/>
                <a:cs typeface="ＭＳ Ｐゴシック" charset="-128"/>
              </a:defRPr>
            </a:lvl1pPr>
            <a:lvl2pPr marL="517525" indent="-219075" algn="l" defTabSz="457200" rtl="0" eaLnBrk="0" fontAlgn="base" hangingPunct="0">
              <a:lnSpc>
                <a:spcPct val="90000"/>
              </a:lnSpc>
              <a:spcBef>
                <a:spcPts val="1000"/>
              </a:spcBef>
              <a:spcAft>
                <a:spcPct val="0"/>
              </a:spcAft>
              <a:buClr>
                <a:schemeClr val="accent4"/>
              </a:buClr>
              <a:buFont typeface="Arial" charset="0"/>
              <a:buChar char="–"/>
              <a:defRPr sz="1800" kern="1200">
                <a:solidFill>
                  <a:schemeClr val="accent1"/>
                </a:solidFill>
                <a:latin typeface="+mn-lt"/>
                <a:ea typeface="MS PGothic" pitchFamily="34" charset="-128"/>
                <a:cs typeface="Arial"/>
              </a:defRPr>
            </a:lvl2pPr>
            <a:lvl3pPr marL="739775" indent="-163513" algn="l" defTabSz="457200" rtl="0" eaLnBrk="0" fontAlgn="base" hangingPunct="0">
              <a:lnSpc>
                <a:spcPct val="90000"/>
              </a:lnSpc>
              <a:spcBef>
                <a:spcPts val="500"/>
              </a:spcBef>
              <a:spcAft>
                <a:spcPct val="0"/>
              </a:spcAft>
              <a:buClr>
                <a:schemeClr val="accent4"/>
              </a:buClr>
              <a:buFont typeface="Arial" charset="0"/>
              <a:buChar char="•"/>
              <a:defRPr sz="1600" kern="1200">
                <a:solidFill>
                  <a:schemeClr val="accent1"/>
                </a:solidFill>
                <a:latin typeface="+mn-lt"/>
                <a:ea typeface="MS PGothic" pitchFamily="34" charset="-128"/>
                <a:cs typeface="Arial"/>
              </a:defRPr>
            </a:lvl3pPr>
            <a:lvl4pPr marL="974725" indent="-173038" algn="l" defTabSz="457200" rtl="0" eaLnBrk="0" fontAlgn="base" hangingPunct="0">
              <a:lnSpc>
                <a:spcPct val="90000"/>
              </a:lnSpc>
              <a:spcBef>
                <a:spcPts val="300"/>
              </a:spcBef>
              <a:spcAft>
                <a:spcPct val="0"/>
              </a:spcAft>
              <a:buClr>
                <a:schemeClr val="accent4"/>
              </a:buClr>
              <a:buFont typeface="Arial" charset="0"/>
              <a:buChar char="–"/>
              <a:defRPr sz="1400" kern="1200">
                <a:solidFill>
                  <a:schemeClr val="accent1"/>
                </a:solidFill>
                <a:latin typeface="+mn-lt"/>
                <a:ea typeface="MS PGothic" pitchFamily="34" charset="-128"/>
                <a:cs typeface="Arial"/>
              </a:defRPr>
            </a:lvl4pPr>
            <a:lvl5pPr marL="1201738" indent="-165100" algn="l" defTabSz="457200" rtl="0" eaLnBrk="0" fontAlgn="base" hangingPunct="0">
              <a:lnSpc>
                <a:spcPct val="90000"/>
              </a:lnSpc>
              <a:spcBef>
                <a:spcPts val="100"/>
              </a:spcBef>
              <a:spcAft>
                <a:spcPct val="0"/>
              </a:spcAft>
              <a:buClr>
                <a:schemeClr val="accent4"/>
              </a:buClr>
              <a:buFont typeface="Wingdings" pitchFamily="2" charset="2"/>
              <a:buChar char=""/>
              <a:defRPr sz="1200" kern="1200">
                <a:solidFill>
                  <a:schemeClr val="accent1"/>
                </a:solidFill>
                <a:latin typeface="+mn-lt"/>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3600" dirty="0"/>
              <a:t>Click to add text</a:t>
            </a:r>
            <a:endParaRPr lang="en-US" sz="3600" dirty="0"/>
          </a:p>
        </p:txBody>
      </p:sp>
    </p:spTree>
    <p:extLst>
      <p:ext uri="{BB962C8B-B14F-4D97-AF65-F5344CB8AC3E}">
        <p14:creationId xmlns:p14="http://schemas.microsoft.com/office/powerpoint/2010/main" val="230093542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82&quot;&gt;&lt;/object&gt;&lt;object type=&quot;2&quot; unique_id=&quot;10083&quot;&gt;&lt;object type=&quot;3&quot; unique_id=&quot;10084&quot;&gt;&lt;property id=&quot;20148&quot; value=&quot;5&quot;/&gt;&lt;property id=&quot;20300&quot; value=&quot;Slide 1 - &amp;quot;Presentation Title&amp;quot;&quot;/&gt;&lt;property id=&quot;20307&quot; value=&quot;268&quot;/&gt;&lt;/object&gt;&lt;object type=&quot;3&quot; unique_id=&quot;10085&quot;&gt;&lt;property id=&quot;20148&quot; value=&quot;5&quot;/&gt;&lt;property id=&quot;20300&quot; value=&quot;Slide 2 - &amp;quot;This is an Example of a Two-line Title, Title Case, Font is Arial 30pt.&amp;quot;&quot;/&gt;&lt;property id=&quot;20307&quot; value=&quot;269&quot;/&gt;&lt;/object&gt;&lt;object type=&quot;3&quot; unique_id=&quot;10086&quot;&gt;&lt;property id=&quot;20148&quot; value=&quot;5&quot;/&gt;&lt;property id=&quot;20300&quot; value=&quot;Slide 3 - &amp;quot;Box Styles&amp;quot;&quot;/&gt;&lt;property id=&quot;20307&quot; value=&quot;270&quot;/&gt;&lt;/object&gt;&lt;object type=&quot;3&quot; unique_id=&quot;10087&quot;&gt;&lt;property id=&quot;20148&quot; value=&quot;5&quot;/&gt;&lt;property id=&quot;20300&quot; value=&quot;Slide 4 - &amp;quot;Graphic Styles and Treatments&amp;quot;&quot;/&gt;&lt;property id=&quot;20307&quot; value=&quot;271&quot;/&gt;&lt;/object&gt;&lt;object type=&quot;3&quot; unique_id=&quot;10088&quot;&gt;&lt;property id=&quot;20148&quot; value=&quot;5&quot;/&gt;&lt;property id=&quot;20300&quot; value=&quot;Slide 5 - &amp;quot;Bar Chart Format&amp;quot;&quot;/&gt;&lt;property id=&quot;20307&quot; value=&quot;272&quot;/&gt;&lt;/object&gt;&lt;object type=&quot;3&quot; unique_id=&quot;10089&quot;&gt;&lt;property id=&quot;20148&quot; value=&quot;5&quot;/&gt;&lt;property id=&quot;20300&quot; value=&quot;Slide 6 - &amp;quot;Pie Chart Format&amp;quot;&quot;/&gt;&lt;property id=&quot;20307&quot; value=&quot;273&quot;/&gt;&lt;/object&gt;&lt;object type=&quot;3&quot; unique_id=&quot;10090&quot;&gt;&lt;property id=&quot;20148&quot; value=&quot;5&quot;/&gt;&lt;property id=&quot;20300&quot; value=&quot;Slide 7 - &amp;quot;Line Chart Format&amp;quot;&quot;/&gt;&lt;property id=&quot;20307&quot; value=&quot;274&quot;/&gt;&lt;/object&gt;&lt;object type=&quot;3&quot; unique_id=&quot;10091&quot;&gt;&lt;property id=&quot;20148&quot; value=&quot;5&quot;/&gt;&lt;property id=&quot;20300&quot; value=&quot;Slide 8 - &amp;quot;Text Table Format&amp;quot;&quot;/&gt;&lt;property id=&quot;20307&quot; value=&quot;275&quot;/&gt;&lt;/object&gt;&lt;/object&gt;&lt;/object&gt;&lt;/database&gt;"/>
  <p:tag name="SECTOMILLISECCONVERTED" val="1"/>
</p:tagLst>
</file>

<file path=ppt/theme/theme1.xml><?xml version="1.0" encoding="utf-8"?>
<a:theme xmlns:a="http://schemas.openxmlformats.org/drawingml/2006/main" name="Office Theme">
  <a:themeElements>
    <a:clrScheme name="Custom 130">
      <a:dk1>
        <a:sysClr val="windowText" lastClr="000000"/>
      </a:dk1>
      <a:lt1>
        <a:sysClr val="window" lastClr="FFFFFF"/>
      </a:lt1>
      <a:dk2>
        <a:srgbClr val="244061"/>
      </a:dk2>
      <a:lt2>
        <a:srgbClr val="EEECE1"/>
      </a:lt2>
      <a:accent1>
        <a:srgbClr val="244061"/>
      </a:accent1>
      <a:accent2>
        <a:srgbClr val="0080C1"/>
      </a:accent2>
      <a:accent3>
        <a:srgbClr val="8064A2"/>
      </a:accent3>
      <a:accent4>
        <a:srgbClr val="FF9900"/>
      </a:accent4>
      <a:accent5>
        <a:srgbClr val="9BBB59"/>
      </a:accent5>
      <a:accent6>
        <a:srgbClr val="C0504D"/>
      </a:accent6>
      <a:hlink>
        <a:srgbClr val="244061"/>
      </a:hlink>
      <a:folHlink>
        <a:srgbClr val="FF99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a:noFill/>
        </a:ln>
        <a:effectLst/>
      </a:spPr>
      <a:bodyPr rtlCol="0" anchor="ctr"/>
      <a:lstStyle>
        <a:defPPr algn="ctr">
          <a:lnSpc>
            <a:spcPct val="90000"/>
          </a:lnSpc>
          <a:spcBef>
            <a:spcPct val="20000"/>
          </a:spcBef>
          <a:defRPr sz="2000" b="1" dirty="0" smtClean="0">
            <a:solidFill>
              <a:schemeClr val="bg1"/>
            </a:solidFill>
          </a:defRPr>
        </a:defPPr>
      </a:lstStyle>
      <a:style>
        <a:lnRef idx="2">
          <a:scrgbClr r="0" g="0" b="0"/>
        </a:lnRef>
        <a:fillRef idx="1">
          <a:scrgbClr r="0" g="0" b="0"/>
        </a:fillRef>
        <a:effectRef idx="0">
          <a:scrgbClr r="0" g="0" b="0"/>
        </a:effectRef>
        <a:fontRef idx="minor">
          <a:schemeClr val="lt1"/>
        </a:fontRef>
      </a:style>
    </a:spDef>
    <a:lnDef>
      <a:spPr>
        <a:noFill/>
        <a:ln w="28575">
          <a:solidFill>
            <a:schemeClr val="accent1"/>
          </a:solidFill>
          <a:round/>
          <a:headEnd/>
          <a:tailEnd/>
        </a:ln>
        <a:effectLst/>
      </a:spPr>
      <a:bodyPr/>
      <a:lstStyle/>
    </a:lnDef>
    <a:txDef>
      <a:spPr bwMode="gray">
        <a:solidFill>
          <a:schemeClr val="accent1"/>
        </a:solidFill>
        <a:ln w="28575" cap="flat" cmpd="sng" algn="ctr">
          <a:noFill/>
          <a:prstDash val="solid"/>
          <a:miter lim="800000"/>
          <a:headEnd type="none" w="med" len="med"/>
          <a:tailEnd type="none" w="med" len="med"/>
        </a:ln>
        <a:effectLst>
          <a:outerShdw blurRad="50800" dist="38100" dir="2700000" algn="tl" rotWithShape="0">
            <a:prstClr val="black">
              <a:alpha val="40000"/>
            </a:prstClr>
          </a:outerShdw>
        </a:effectLst>
      </a:spPr>
      <a:bodyPr vert="horz" wrap="square" lIns="91429" tIns="45715" rIns="91429" bIns="45715" numCol="1" rtlCol="0" anchor="ctr" anchorCtr="0" compatLnSpc="1">
        <a:prstTxWarp prst="textNoShape">
          <a:avLst/>
        </a:prstTxWarp>
        <a:noAutofit/>
      </a:bodyPr>
      <a:lstStyle>
        <a:defPPr>
          <a:spcBef>
            <a:spcPts val="0"/>
          </a:spcBef>
          <a:defRPr dirty="0">
            <a:solidFill>
              <a:schemeClr val="bg1"/>
            </a:solidFill>
          </a:defRPr>
        </a:defPPr>
      </a:lstStyle>
    </a:txDef>
  </a:objectDefaults>
  <a:extraClrSchemeLst>
    <a:extraClrScheme>
      <a:clrScheme name="Office Theme 1">
        <a:dk1>
          <a:srgbClr val="000000"/>
        </a:dk1>
        <a:lt1>
          <a:srgbClr val="FFFFFF"/>
        </a:lt1>
        <a:dk2>
          <a:srgbClr val="616365"/>
        </a:dk2>
        <a:lt2>
          <a:srgbClr val="FFFFFF"/>
        </a:lt2>
        <a:accent1>
          <a:srgbClr val="0093CF"/>
        </a:accent1>
        <a:accent2>
          <a:srgbClr val="DE8703"/>
        </a:accent2>
        <a:accent3>
          <a:srgbClr val="FFFFFF"/>
        </a:accent3>
        <a:accent4>
          <a:srgbClr val="000000"/>
        </a:accent4>
        <a:accent5>
          <a:srgbClr val="AAC8E4"/>
        </a:accent5>
        <a:accent6>
          <a:srgbClr val="C97A02"/>
        </a:accent6>
        <a:hlink>
          <a:srgbClr val="0093CF"/>
        </a:hlink>
        <a:folHlink>
          <a:srgbClr val="D6006E"/>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616365"/>
        </a:dk2>
        <a:lt2>
          <a:srgbClr val="FFFFFF"/>
        </a:lt2>
        <a:accent1>
          <a:srgbClr val="0093CF"/>
        </a:accent1>
        <a:accent2>
          <a:srgbClr val="F8981D"/>
        </a:accent2>
        <a:accent3>
          <a:srgbClr val="FFFFFF"/>
        </a:accent3>
        <a:accent4>
          <a:srgbClr val="000000"/>
        </a:accent4>
        <a:accent5>
          <a:srgbClr val="AAC8E4"/>
        </a:accent5>
        <a:accent6>
          <a:srgbClr val="E18919"/>
        </a:accent6>
        <a:hlink>
          <a:srgbClr val="0093CF"/>
        </a:hlink>
        <a:folHlink>
          <a:srgbClr val="D6006E"/>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616365"/>
        </a:dk2>
        <a:lt2>
          <a:srgbClr val="FFFFFF"/>
        </a:lt2>
        <a:accent1>
          <a:srgbClr val="0093CF"/>
        </a:accent1>
        <a:accent2>
          <a:srgbClr val="F8981D"/>
        </a:accent2>
        <a:accent3>
          <a:srgbClr val="FFFFFF"/>
        </a:accent3>
        <a:accent4>
          <a:srgbClr val="000000"/>
        </a:accent4>
        <a:accent5>
          <a:srgbClr val="AAC8E4"/>
        </a:accent5>
        <a:accent6>
          <a:srgbClr val="E18919"/>
        </a:accent6>
        <a:hlink>
          <a:srgbClr val="8DC63F"/>
        </a:hlink>
        <a:folHlink>
          <a:srgbClr val="D6006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Generic 2">
      <a:dk1>
        <a:srgbClr val="000000"/>
      </a:dk1>
      <a:lt1>
        <a:srgbClr val="FFFFFF"/>
      </a:lt1>
      <a:dk2>
        <a:srgbClr val="004068"/>
      </a:dk2>
      <a:lt2>
        <a:srgbClr val="00B2A9"/>
      </a:lt2>
      <a:accent1>
        <a:srgbClr val="0079C1"/>
      </a:accent1>
      <a:accent2>
        <a:srgbClr val="8FC447"/>
      </a:accent2>
      <a:accent3>
        <a:srgbClr val="717073"/>
      </a:accent3>
      <a:accent4>
        <a:srgbClr val="2AB0E3"/>
      </a:accent4>
      <a:accent5>
        <a:srgbClr val="812E7F"/>
      </a:accent5>
      <a:accent6>
        <a:srgbClr val="FFC000"/>
      </a:accent6>
      <a:hlink>
        <a:srgbClr val="A21724"/>
      </a:hlink>
      <a:folHlink>
        <a:srgbClr val="BFE7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15334</TotalTime>
  <Words>249</Words>
  <Application>Microsoft Office PowerPoint</Application>
  <PresentationFormat>Custom</PresentationFormat>
  <Paragraphs>21</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MS PGothic</vt:lpstr>
      <vt:lpstr>MS PGothic</vt:lpstr>
      <vt:lpstr>Arial</vt:lpstr>
      <vt:lpstr>Calibri</vt:lpstr>
      <vt:lpstr>Wingdings</vt:lpstr>
      <vt:lpstr>Wingdings 2</vt:lpstr>
      <vt:lpstr>Office Theme</vt:lpstr>
      <vt:lpstr>Click to add title</vt:lpstr>
      <vt:lpstr>Click to add title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P10346 eSlide Business Template</dc:title>
  <dc:creator>Call @ 866-2-eSlide</dc:creator>
  <dc:description>eSlide, LLC - P10346 - Business Template for v2007 and v2010</dc:description>
  <cp:lastModifiedBy>Lisa Tidd</cp:lastModifiedBy>
  <cp:revision>1014</cp:revision>
  <dcterms:created xsi:type="dcterms:W3CDTF">2010-12-29T04:12:33Z</dcterms:created>
  <dcterms:modified xsi:type="dcterms:W3CDTF">2019-04-22T19:41:27Z</dcterms:modified>
</cp:coreProperties>
</file>