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16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C99AA5-2FC7-4B0E-90F0-580349D2A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9448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A80070-7A2D-4176-90A9-269CCB5EB0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FA0D1A-3EFA-4246-963A-A2E0775B3E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D78098-A2BD-43A3-A4D0-829DB8882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FE169-8231-4570-8F2D-D5A80BA9A1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CE4C83-D12B-48FA-BE89-CD5AC4963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6112E-683F-44DE-8D50-A9C9625FB1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0" y="274638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E5AE1-D4EE-4FBE-84F8-0CAA5BA99C7A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8651-40C4-4CE3-B41C-766E40906DE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CBD418-C17D-4A55-A615-2BDB62ED8DA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" y="316513"/>
            <a:ext cx="1790812" cy="10550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90</a:t>
            </a:r>
            <a:r>
              <a:rPr lang="en-US" sz="2700" i="1" baseline="30000" dirty="0"/>
              <a:t>th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11277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/>
              <a:t>I have the following financial relationships to disclose: (select those that apply – delete those that do not)</a:t>
            </a:r>
          </a:p>
          <a:p>
            <a:pPr marL="457200" indent="-223838"/>
            <a:r>
              <a:rPr lang="en-US" sz="2800" dirty="0"/>
              <a:t>Consultant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Speakers Bureau for: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Grant/Research support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Stockholder in: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Honoraria from: &lt;name here&gt;</a:t>
            </a:r>
          </a:p>
          <a:p>
            <a:pPr marL="457200" indent="-223838">
              <a:spcBef>
                <a:spcPts val="0"/>
              </a:spcBef>
            </a:pPr>
            <a:r>
              <a:rPr lang="en-US" sz="2800" dirty="0"/>
              <a:t>Employee of: &lt;name here&gt;</a:t>
            </a:r>
          </a:p>
          <a:p>
            <a:pPr marL="457200" indent="-223838">
              <a:spcBef>
                <a:spcPts val="0"/>
              </a:spcBef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not discuss off-label use and/or investigational use in my presentation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6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800" dirty="0"/>
              <a:t>  	OR (select one and delete the other)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  <a:p>
            <a:pPr marL="233363" indent="-233363">
              <a:spcBef>
                <a:spcPts val="0"/>
              </a:spcBef>
              <a:buNone/>
            </a:pPr>
            <a:r>
              <a:rPr lang="en-US" sz="2600" dirty="0"/>
              <a:t>I will discuss the following off-label use and/or investigational use in my presentation:</a:t>
            </a:r>
          </a:p>
          <a:p>
            <a:pPr marL="233363" indent="-233363">
              <a:spcBef>
                <a:spcPts val="0"/>
              </a:spcBef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274638"/>
            <a:ext cx="7086600" cy="1249362"/>
          </a:xfrm>
        </p:spPr>
        <p:txBody>
          <a:bodyPr>
            <a:normAutofit fontScale="90000"/>
          </a:bodyPr>
          <a:lstStyle/>
          <a:p>
            <a:r>
              <a:rPr lang="en-US" dirty="0"/>
              <a:t>Disclosure Information</a:t>
            </a:r>
            <a:br>
              <a:rPr lang="en-US" dirty="0"/>
            </a:br>
            <a:r>
              <a:rPr lang="en-US" sz="2700" i="1" dirty="0"/>
              <a:t>90</a:t>
            </a:r>
            <a:r>
              <a:rPr lang="en-US" sz="2700" i="1" baseline="30000" dirty="0"/>
              <a:t>th</a:t>
            </a:r>
            <a:r>
              <a:rPr lang="en-US" sz="2700" i="1" dirty="0"/>
              <a:t> Annual Scientific Meeting</a:t>
            </a:r>
            <a:br>
              <a:rPr lang="en-US" sz="2700" i="1" dirty="0"/>
            </a:br>
            <a:r>
              <a:rPr lang="en-US" sz="2700" i="1" dirty="0"/>
              <a:t>&lt;Speaker’s Name Here&gt;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I have no financial relationships to disclose.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I will not discuss off-label use and/or investigational use in my presentation </a:t>
            </a:r>
          </a:p>
          <a:p>
            <a:pPr>
              <a:buNone/>
            </a:pPr>
            <a:r>
              <a:rPr lang="en-US" sz="2800" dirty="0"/>
              <a:t>		OR (select one – delete the other)</a:t>
            </a:r>
          </a:p>
          <a:p>
            <a:pPr>
              <a:buNone/>
            </a:pPr>
            <a:r>
              <a:rPr lang="en-US" sz="2800" dirty="0"/>
              <a:t>I will discuss the following off-label use and/or investigational use in my presentation: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Disclosure Information 90th Annual Scientific Meeting &lt;Speaker’s Name Here&gt;</vt:lpstr>
      <vt:lpstr>Disclosure Information 90th Annual Scientific Meeting &lt;Speaker’s Name Here&gt;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Information 82nd Annual Scientific and Human Performance Meeting</dc:title>
  <dc:creator>Jeff Sventek</dc:creator>
  <cp:lastModifiedBy>Jeffrey Sventek</cp:lastModifiedBy>
  <cp:revision>17</cp:revision>
  <dcterms:created xsi:type="dcterms:W3CDTF">2010-12-02T19:25:22Z</dcterms:created>
  <dcterms:modified xsi:type="dcterms:W3CDTF">2019-03-18T22:10:13Z</dcterms:modified>
</cp:coreProperties>
</file>