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70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99AA5-2FC7-4B0E-90F0-580349D2A7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9448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A80070-7A2D-4176-90A9-269CCB5EB0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3FA0D1A-3EFA-4246-963A-A2E0775B3E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DD78098-A2BD-43A3-A4D0-829DB88820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79FE169-8231-4570-8F2D-D5A80BA9A1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CE4C83-D12B-48FA-BE89-CD5AC4963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D6112E-683F-44DE-8D50-A9C9625FB1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9800" y="274638"/>
            <a:ext cx="937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E5AE1-D4EE-4FBE-84F8-0CAA5BA99C7A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CBD418-C17D-4A55-A615-2BDB62ED8DA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24200" y="274638"/>
            <a:ext cx="7086600" cy="1249362"/>
          </a:xfrm>
        </p:spPr>
        <p:txBody>
          <a:bodyPr>
            <a:normAutofit fontScale="90000"/>
          </a:bodyPr>
          <a:lstStyle/>
          <a:p>
            <a:r>
              <a:rPr lang="en-US" dirty="0"/>
              <a:t>Disclosure Information</a:t>
            </a:r>
            <a:br>
              <a:rPr lang="en-US" dirty="0"/>
            </a:br>
            <a:r>
              <a:rPr lang="en-US" sz="2700" i="1" dirty="0"/>
              <a:t>89</a:t>
            </a:r>
            <a:r>
              <a:rPr lang="en-US" sz="2700" i="1" baseline="30000" dirty="0"/>
              <a:t>th</a:t>
            </a:r>
            <a:r>
              <a:rPr lang="en-US" sz="2700" i="1" dirty="0"/>
              <a:t> Annual Scientific Meeting</a:t>
            </a:r>
            <a:br>
              <a:rPr lang="en-US" sz="2700" i="1" dirty="0"/>
            </a:br>
            <a:r>
              <a:rPr lang="en-US" sz="2700" i="1" dirty="0"/>
              <a:t>&lt;Speaker’s Name Here&gt;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112776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/>
              <a:t>I have the following financial relationships to disclose: (select those that apply – delete those that do not)</a:t>
            </a:r>
          </a:p>
          <a:p>
            <a:pPr marL="457200" indent="-223838"/>
            <a:r>
              <a:rPr lang="en-US" sz="2800" dirty="0"/>
              <a:t>Consultant for: &lt;name here&gt;</a:t>
            </a:r>
          </a:p>
          <a:p>
            <a:pPr marL="457200" indent="-223838">
              <a:spcBef>
                <a:spcPts val="0"/>
              </a:spcBef>
            </a:pPr>
            <a:r>
              <a:rPr lang="en-US" sz="2800" dirty="0"/>
              <a:t>Speakers Bureau for: &lt;name here&gt;</a:t>
            </a:r>
          </a:p>
          <a:p>
            <a:pPr marL="457200" indent="-223838">
              <a:spcBef>
                <a:spcPts val="0"/>
              </a:spcBef>
            </a:pPr>
            <a:r>
              <a:rPr lang="en-US" sz="2800" dirty="0"/>
              <a:t>Grant/Research support from: &lt;name here&gt;</a:t>
            </a:r>
          </a:p>
          <a:p>
            <a:pPr marL="457200" indent="-223838">
              <a:spcBef>
                <a:spcPts val="0"/>
              </a:spcBef>
            </a:pPr>
            <a:r>
              <a:rPr lang="en-US" sz="2800" dirty="0"/>
              <a:t>Stockholder in: &lt;name here&gt;</a:t>
            </a:r>
          </a:p>
          <a:p>
            <a:pPr marL="457200" indent="-223838">
              <a:spcBef>
                <a:spcPts val="0"/>
              </a:spcBef>
            </a:pPr>
            <a:r>
              <a:rPr lang="en-US" sz="2800" dirty="0"/>
              <a:t>Honoraria from: &lt;name here&gt;</a:t>
            </a:r>
          </a:p>
          <a:p>
            <a:pPr marL="457200" indent="-223838">
              <a:spcBef>
                <a:spcPts val="0"/>
              </a:spcBef>
            </a:pPr>
            <a:r>
              <a:rPr lang="en-US" sz="2800" dirty="0"/>
              <a:t>Employee of: &lt;name here&gt;</a:t>
            </a:r>
          </a:p>
          <a:p>
            <a:pPr marL="457200" indent="-223838">
              <a:spcBef>
                <a:spcPts val="0"/>
              </a:spcBef>
            </a:pPr>
            <a:endParaRPr lang="en-US" sz="2800" dirty="0"/>
          </a:p>
          <a:p>
            <a:pPr marL="233363" indent="-233363">
              <a:spcBef>
                <a:spcPts val="0"/>
              </a:spcBef>
              <a:buNone/>
            </a:pPr>
            <a:r>
              <a:rPr lang="en-US" sz="2600" dirty="0"/>
              <a:t>I will not discuss off-label use and/or investigational use in my presentation</a:t>
            </a:r>
          </a:p>
          <a:p>
            <a:pPr marL="233363" indent="-233363">
              <a:spcBef>
                <a:spcPts val="0"/>
              </a:spcBef>
              <a:buNone/>
            </a:pPr>
            <a:endParaRPr lang="en-US" sz="2600" dirty="0"/>
          </a:p>
          <a:p>
            <a:pPr marL="233363" indent="-233363">
              <a:spcBef>
                <a:spcPts val="0"/>
              </a:spcBef>
              <a:buNone/>
            </a:pPr>
            <a:r>
              <a:rPr lang="en-US" sz="2800" dirty="0"/>
              <a:t>  	OR (select one and delete the other)</a:t>
            </a:r>
          </a:p>
          <a:p>
            <a:pPr marL="233363" indent="-233363">
              <a:spcBef>
                <a:spcPts val="0"/>
              </a:spcBef>
              <a:buNone/>
            </a:pPr>
            <a:endParaRPr lang="en-US" sz="2800" dirty="0"/>
          </a:p>
          <a:p>
            <a:pPr marL="233363" indent="-233363">
              <a:spcBef>
                <a:spcPts val="0"/>
              </a:spcBef>
              <a:buNone/>
            </a:pPr>
            <a:r>
              <a:rPr lang="en-US" sz="2600" dirty="0"/>
              <a:t>I will discuss the following off-label use and/or investigational use in my presentation:</a:t>
            </a:r>
          </a:p>
          <a:p>
            <a:pPr marL="233363" indent="-233363">
              <a:spcBef>
                <a:spcPts val="0"/>
              </a:spcBef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24200" y="274638"/>
            <a:ext cx="7086600" cy="1249362"/>
          </a:xfrm>
        </p:spPr>
        <p:txBody>
          <a:bodyPr>
            <a:normAutofit fontScale="90000"/>
          </a:bodyPr>
          <a:lstStyle/>
          <a:p>
            <a:r>
              <a:rPr lang="en-US" dirty="0"/>
              <a:t>Disclosure Information</a:t>
            </a:r>
            <a:br>
              <a:rPr lang="en-US" dirty="0"/>
            </a:br>
            <a:r>
              <a:rPr lang="en-US" sz="2700" i="1" dirty="0"/>
              <a:t>89</a:t>
            </a:r>
            <a:r>
              <a:rPr lang="en-US" sz="2700" i="1" baseline="30000" dirty="0"/>
              <a:t>th</a:t>
            </a:r>
            <a:r>
              <a:rPr lang="en-US" sz="2700" i="1" dirty="0"/>
              <a:t> Annual Scientific Meeting</a:t>
            </a:r>
            <a:br>
              <a:rPr lang="en-US" sz="2700" i="1" dirty="0"/>
            </a:br>
            <a:r>
              <a:rPr lang="en-US" sz="2700" i="1" dirty="0"/>
              <a:t>&lt;Speaker’s Name Here&gt;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1"/>
            <a:ext cx="11277600" cy="4373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I have no financial relationships to disclose.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I will not discuss off-label use and/or investigational use in my presentation </a:t>
            </a:r>
          </a:p>
          <a:p>
            <a:pPr>
              <a:buNone/>
            </a:pPr>
            <a:r>
              <a:rPr lang="en-US" sz="2800" dirty="0"/>
              <a:t>		OR (select one – delete the other)</a:t>
            </a:r>
          </a:p>
          <a:p>
            <a:pPr>
              <a:buNone/>
            </a:pPr>
            <a:r>
              <a:rPr lang="en-US" sz="2800" dirty="0"/>
              <a:t>I will discuss the following off-label use and/or investigational use in my presentation: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108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Disclosure Information 89th Annual Scientific Meeting &lt;Speaker’s Name Here&gt;</vt:lpstr>
      <vt:lpstr>Disclosure Information 89th Annual Scientific Meeting &lt;Speaker’s Name Here&gt;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Disclosure Information 82nd Annual Scientific and Human Performance Meeting</dc:title>
  <dc:creator>Jeff Sventek</dc:creator>
  <cp:lastModifiedBy>Jeffrey Sventek</cp:lastModifiedBy>
  <cp:revision>16</cp:revision>
  <dcterms:created xsi:type="dcterms:W3CDTF">2010-12-02T19:25:22Z</dcterms:created>
  <dcterms:modified xsi:type="dcterms:W3CDTF">2018-02-07T17:12:22Z</dcterms:modified>
</cp:coreProperties>
</file>