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66" r:id="rId3"/>
    <p:sldId id="258" r:id="rId4"/>
    <p:sldId id="265" r:id="rId5"/>
    <p:sldId id="260" r:id="rId6"/>
  </p:sldIdLst>
  <p:sldSz cx="36576000" cy="20574000"/>
  <p:notesSz cx="9144000" cy="6858000"/>
  <p:defaultText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8" autoAdjust="0"/>
    <p:restoredTop sz="94660"/>
  </p:normalViewPr>
  <p:slideViewPr>
    <p:cSldViewPr snapToGrid="0">
      <p:cViewPr varScale="1">
        <p:scale>
          <a:sx n="28" d="100"/>
          <a:sy n="28" d="100"/>
        </p:scale>
        <p:origin x="192"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35352033" y="3567612"/>
            <a:ext cx="1223964" cy="24574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3266739" y="3429881"/>
            <a:ext cx="21103086" cy="12806895"/>
          </a:xfrm>
        </p:spPr>
        <p:txBody>
          <a:bodyPr anchor="t">
            <a:normAutofit/>
          </a:bodyPr>
          <a:lstStyle>
            <a:lvl1pPr algn="l">
              <a:lnSpc>
                <a:spcPct val="85000"/>
              </a:lnSpc>
              <a:defRPr sz="231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266742" y="16613777"/>
            <a:ext cx="21103086" cy="2119065"/>
          </a:xfrm>
        </p:spPr>
        <p:txBody>
          <a:bodyPr>
            <a:normAutofit/>
          </a:bodyPr>
          <a:lstStyle>
            <a:lvl1pPr marL="0" indent="0" algn="l">
              <a:lnSpc>
                <a:spcPct val="114000"/>
              </a:lnSpc>
              <a:spcBef>
                <a:spcPts val="0"/>
              </a:spcBef>
              <a:buNone/>
              <a:defRPr sz="6000" b="0" i="1" baseline="0">
                <a:solidFill>
                  <a:schemeClr val="tx2"/>
                </a:solidFill>
              </a:defRPr>
            </a:lvl1pPr>
            <a:lvl2pPr marL="1371600" indent="0" algn="ctr">
              <a:buNone/>
              <a:defRPr sz="6000"/>
            </a:lvl2pPr>
            <a:lvl3pPr marL="2743200" indent="0" algn="ctr">
              <a:buNone/>
              <a:defRPr sz="5400"/>
            </a:lvl3pPr>
            <a:lvl4pPr marL="4114800" indent="0" algn="ctr">
              <a:buNone/>
              <a:defRPr sz="4800"/>
            </a:lvl4pPr>
            <a:lvl5pPr marL="5486400" indent="0" algn="ctr">
              <a:buNone/>
              <a:defRPr sz="4800"/>
            </a:lvl5pPr>
            <a:lvl6pPr marL="6858000" indent="0" algn="ctr">
              <a:buNone/>
              <a:defRPr sz="4800"/>
            </a:lvl6pPr>
            <a:lvl7pPr marL="8229600" indent="0" algn="ctr">
              <a:buNone/>
              <a:defRPr sz="4800"/>
            </a:lvl7pPr>
            <a:lvl8pPr marL="9601200" indent="0" algn="ctr">
              <a:buNone/>
              <a:defRPr sz="4800"/>
            </a:lvl8pPr>
            <a:lvl9pPr marL="10972800" indent="0" algn="ctr">
              <a:buNone/>
              <a:defRPr sz="48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3266739" y="18943322"/>
            <a:ext cx="4789866" cy="1095375"/>
          </a:xfrm>
        </p:spPr>
        <p:txBody>
          <a:bodyPr/>
          <a:lstStyle>
            <a:lvl1pPr algn="l">
              <a:defRPr sz="3600">
                <a:solidFill>
                  <a:schemeClr val="tx2"/>
                </a:solidFill>
              </a:defRPr>
            </a:lvl1pPr>
          </a:lstStyle>
          <a:p>
            <a:fld id="{ED2182A8-19C7-4C53-BE84-F1BBE5BFA654}" type="datetimeFigureOut">
              <a:rPr lang="en-US" smtClean="0"/>
              <a:t>4/22/2019</a:t>
            </a:fld>
            <a:endParaRPr lang="en-US"/>
          </a:p>
        </p:txBody>
      </p:sp>
      <p:sp>
        <p:nvSpPr>
          <p:cNvPr id="5" name="Footer Placeholder 4"/>
          <p:cNvSpPr>
            <a:spLocks noGrp="1"/>
          </p:cNvSpPr>
          <p:nvPr>
            <p:ph type="ftr" sz="quarter" idx="11"/>
          </p:nvPr>
        </p:nvSpPr>
        <p:spPr>
          <a:xfrm>
            <a:off x="9001775" y="18943322"/>
            <a:ext cx="15368049" cy="109537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35352033" y="4248650"/>
            <a:ext cx="1223964" cy="1095375"/>
          </a:xfrm>
        </p:spPr>
        <p:txBody>
          <a:bodyPr/>
          <a:lstStyle>
            <a:lvl1pPr algn="r">
              <a:defRPr>
                <a:solidFill>
                  <a:schemeClr val="bg2"/>
                </a:solidFill>
              </a:defRPr>
            </a:lvl1pPr>
          </a:lstStyle>
          <a:p>
            <a:fld id="{12F3A13F-A0D2-40DC-A1B6-6205AEBAF6AE}" type="slidenum">
              <a:rPr lang="en-US" smtClean="0"/>
              <a:t>‹#›</a:t>
            </a:fld>
            <a:endParaRPr lang="en-US"/>
          </a:p>
        </p:txBody>
      </p:sp>
      <p:cxnSp>
        <p:nvCxnSpPr>
          <p:cNvPr id="9" name="Straight Connector 8" title="Verticle Rule Line"/>
          <p:cNvCxnSpPr/>
          <p:nvPr/>
        </p:nvCxnSpPr>
        <p:spPr>
          <a:xfrm>
            <a:off x="2321565" y="3771900"/>
            <a:ext cx="0" cy="168021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168197"/>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4294967295" orient="horz" pos="792">
          <p15:clr>
            <a:srgbClr val="FBAE40"/>
          </p15:clr>
        </p15:guide>
        <p15:guide id="0" orient="horz" pos="23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544800" y="1920240"/>
            <a:ext cx="18745194" cy="167524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2182A8-19C7-4C53-BE84-F1BBE5BFA654}"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3A13F-A0D2-40DC-A1B6-6205AEBAF6AE}" type="slidenum">
              <a:rPr lang="en-US" smtClean="0"/>
              <a:t>‹#›</a:t>
            </a:fld>
            <a:endParaRPr lang="en-US"/>
          </a:p>
        </p:txBody>
      </p:sp>
      <p:cxnSp>
        <p:nvCxnSpPr>
          <p:cNvPr id="7" name="Straight Connector 6" title="Verticle Rule Line"/>
          <p:cNvCxnSpPr/>
          <p:nvPr userDrawn="1"/>
        </p:nvCxnSpPr>
        <p:spPr>
          <a:xfrm>
            <a:off x="2321565" y="3771900"/>
            <a:ext cx="0" cy="168021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57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35352033" y="16141740"/>
            <a:ext cx="1223964" cy="24574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23972295" y="1928793"/>
            <a:ext cx="7340010" cy="14034318"/>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14600" y="1928798"/>
            <a:ext cx="21212034" cy="1403431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9608561" y="17781395"/>
            <a:ext cx="11444568" cy="1095375"/>
          </a:xfrm>
        </p:spPr>
        <p:txBody>
          <a:bodyPr/>
          <a:lstStyle/>
          <a:p>
            <a:fld id="{ED2182A8-19C7-4C53-BE84-F1BBE5BFA654}" type="datetimeFigureOut">
              <a:rPr lang="en-US" smtClean="0"/>
              <a:t>4/22/2019</a:t>
            </a:fld>
            <a:endParaRPr lang="en-US"/>
          </a:p>
        </p:txBody>
      </p:sp>
      <p:sp>
        <p:nvSpPr>
          <p:cNvPr id="5" name="Footer Placeholder 4"/>
          <p:cNvSpPr>
            <a:spLocks noGrp="1"/>
          </p:cNvSpPr>
          <p:nvPr>
            <p:ph type="ftr" sz="quarter" idx="11"/>
          </p:nvPr>
        </p:nvSpPr>
        <p:spPr>
          <a:xfrm>
            <a:off x="19608561" y="18947849"/>
            <a:ext cx="11444568" cy="1095375"/>
          </a:xfrm>
        </p:spPr>
        <p:txBody>
          <a:bodyPr/>
          <a:lstStyle/>
          <a:p>
            <a:endParaRPr lang="en-US"/>
          </a:p>
        </p:txBody>
      </p:sp>
      <p:sp>
        <p:nvSpPr>
          <p:cNvPr id="6" name="Slide Number Placeholder 5"/>
          <p:cNvSpPr>
            <a:spLocks noGrp="1"/>
          </p:cNvSpPr>
          <p:nvPr>
            <p:ph type="sldNum" sz="quarter" idx="12"/>
          </p:nvPr>
        </p:nvSpPr>
        <p:spPr>
          <a:xfrm>
            <a:off x="35352033" y="16822778"/>
            <a:ext cx="1223964" cy="1095375"/>
          </a:xfrm>
        </p:spPr>
        <p:txBody>
          <a:bodyPr/>
          <a:lstStyle/>
          <a:p>
            <a:fld id="{12F3A13F-A0D2-40DC-A1B6-6205AEBAF6AE}" type="slidenum">
              <a:rPr lang="en-US" smtClean="0"/>
              <a:t>‹#›</a:t>
            </a:fld>
            <a:endParaRPr lang="en-US"/>
          </a:p>
        </p:txBody>
      </p:sp>
      <p:cxnSp>
        <p:nvCxnSpPr>
          <p:cNvPr id="13" name="Straight Connector 12" title="Horizontal Rule Line"/>
          <p:cNvCxnSpPr/>
          <p:nvPr/>
        </p:nvCxnSpPr>
        <p:spPr>
          <a:xfrm>
            <a:off x="2" y="18599190"/>
            <a:ext cx="30780033"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title="Verticle Rule Line"/>
          <p:cNvCxnSpPr/>
          <p:nvPr userDrawn="1"/>
        </p:nvCxnSpPr>
        <p:spPr>
          <a:xfrm>
            <a:off x="2321565" y="3771900"/>
            <a:ext cx="0" cy="168021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311072"/>
      </p:ext>
    </p:extLst>
  </p:cSld>
  <p:clrMapOvr>
    <a:masterClrMapping/>
  </p:clrMapOvr>
  <p:extLst mod="1">
    <p:ext uri="{DCECCB84-F9BA-43D5-87BE-67443E8EF086}">
      <p15:sldGuideLst xmlns:p15="http://schemas.microsoft.com/office/powerpoint/2012/main">
        <p15:guide id="4294967295" pos="6456">
          <p15:clr>
            <a:srgbClr val="FBAE40"/>
          </p15:clr>
        </p15:guide>
        <p15:guide id="0" pos="19368"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514600" y="1095380"/>
            <a:ext cx="31546800" cy="3976689"/>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3996255" y="12892509"/>
            <a:ext cx="8820150" cy="1728786"/>
          </a:xfrm>
        </p:spPr>
        <p:txBody>
          <a:bodyPr anchor="b">
            <a:noAutofit/>
          </a:bodyPr>
          <a:lstStyle>
            <a:lvl1pPr marL="0" indent="0">
              <a:buNone/>
              <a:defRPr sz="7179"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1367766" indent="0">
              <a:buNone/>
              <a:defRPr sz="5982" b="1"/>
            </a:lvl2pPr>
            <a:lvl3pPr marL="2735535" indent="0">
              <a:buNone/>
              <a:defRPr sz="5385" b="1"/>
            </a:lvl3pPr>
            <a:lvl4pPr marL="4103301" indent="0">
              <a:buNone/>
              <a:defRPr sz="4788" b="1"/>
            </a:lvl4pPr>
            <a:lvl5pPr marL="5471070" indent="0">
              <a:buNone/>
              <a:defRPr sz="4788" b="1"/>
            </a:lvl5pPr>
            <a:lvl6pPr marL="6838836" indent="0">
              <a:buNone/>
              <a:defRPr sz="4788" b="1"/>
            </a:lvl6pPr>
            <a:lvl7pPr marL="8206602" indent="0">
              <a:buNone/>
              <a:defRPr sz="4788" b="1"/>
            </a:lvl7pPr>
            <a:lvl8pPr marL="9574371" indent="0">
              <a:buNone/>
              <a:defRPr sz="4788" b="1"/>
            </a:lvl8pPr>
            <a:lvl9pPr marL="10942137" indent="0">
              <a:buNone/>
              <a:defRPr sz="4788" b="1"/>
            </a:lvl9pPr>
          </a:lstStyle>
          <a:p>
            <a:pPr lvl="0"/>
            <a:r>
              <a:rPr lang="en-US" dirty="0" smtClean="0"/>
              <a:t>Click to edit Master text styles</a:t>
            </a:r>
          </a:p>
        </p:txBody>
      </p:sp>
      <p:sp>
        <p:nvSpPr>
          <p:cNvPr id="20" name="Picture Placeholder 2"/>
          <p:cNvSpPr>
            <a:spLocks noGrp="1" noChangeAspect="1"/>
          </p:cNvSpPr>
          <p:nvPr>
            <p:ph type="pic" idx="15"/>
          </p:nvPr>
        </p:nvSpPr>
        <p:spPr>
          <a:xfrm>
            <a:off x="3996255" y="6769062"/>
            <a:ext cx="882015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4788"/>
            </a:lvl1pPr>
            <a:lvl2pPr marL="1367766" indent="0">
              <a:buNone/>
              <a:defRPr sz="4788"/>
            </a:lvl2pPr>
            <a:lvl3pPr marL="2735535" indent="0">
              <a:buNone/>
              <a:defRPr sz="4788"/>
            </a:lvl3pPr>
            <a:lvl4pPr marL="4103301" indent="0">
              <a:buNone/>
              <a:defRPr sz="4788"/>
            </a:lvl4pPr>
            <a:lvl5pPr marL="5471070" indent="0">
              <a:buNone/>
              <a:defRPr sz="4788"/>
            </a:lvl5pPr>
            <a:lvl6pPr marL="6838836" indent="0">
              <a:buNone/>
              <a:defRPr sz="4788"/>
            </a:lvl6pPr>
            <a:lvl7pPr marL="8206602" indent="0">
              <a:buNone/>
              <a:defRPr sz="4788"/>
            </a:lvl7pPr>
            <a:lvl8pPr marL="9574371" indent="0">
              <a:buNone/>
              <a:defRPr sz="4788"/>
            </a:lvl8pPr>
            <a:lvl9pPr marL="10942137" indent="0">
              <a:buNone/>
              <a:defRPr sz="4788"/>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3996255" y="14621300"/>
            <a:ext cx="8820150" cy="1977567"/>
          </a:xfrm>
        </p:spPr>
        <p:txBody>
          <a:bodyPr anchor="t">
            <a:normAutofit/>
          </a:bodyPr>
          <a:lstStyle>
            <a:lvl1pPr marL="0" indent="0">
              <a:buNone/>
              <a:defRPr sz="4188"/>
            </a:lvl1pPr>
            <a:lvl2pPr marL="1367766" indent="0">
              <a:buNone/>
              <a:defRPr sz="3588"/>
            </a:lvl2pPr>
            <a:lvl3pPr marL="2735535" indent="0">
              <a:buNone/>
              <a:defRPr sz="2991"/>
            </a:lvl3pPr>
            <a:lvl4pPr marL="4103301" indent="0">
              <a:buNone/>
              <a:defRPr sz="2691"/>
            </a:lvl4pPr>
            <a:lvl5pPr marL="5471070" indent="0">
              <a:buNone/>
              <a:defRPr sz="2691"/>
            </a:lvl5pPr>
            <a:lvl6pPr marL="6838836" indent="0">
              <a:buNone/>
              <a:defRPr sz="2691"/>
            </a:lvl6pPr>
            <a:lvl7pPr marL="8206602" indent="0">
              <a:buNone/>
              <a:defRPr sz="2691"/>
            </a:lvl7pPr>
            <a:lvl8pPr marL="9574371" indent="0">
              <a:buNone/>
              <a:defRPr sz="2691"/>
            </a:lvl8pPr>
            <a:lvl9pPr marL="10942137" indent="0">
              <a:buNone/>
              <a:defRPr sz="2691"/>
            </a:lvl9pPr>
          </a:lstStyle>
          <a:p>
            <a:pPr lvl="0"/>
            <a:r>
              <a:rPr lang="en-US" dirty="0" smtClean="0"/>
              <a:t>Click to edit Master text styles</a:t>
            </a:r>
          </a:p>
        </p:txBody>
      </p:sp>
      <p:sp>
        <p:nvSpPr>
          <p:cNvPr id="22" name="Text Placeholder 4"/>
          <p:cNvSpPr>
            <a:spLocks noGrp="1"/>
          </p:cNvSpPr>
          <p:nvPr>
            <p:ph type="body" sz="quarter" idx="3"/>
          </p:nvPr>
        </p:nvSpPr>
        <p:spPr>
          <a:xfrm>
            <a:off x="13706996" y="12892509"/>
            <a:ext cx="8791575" cy="1728786"/>
          </a:xfrm>
        </p:spPr>
        <p:txBody>
          <a:bodyPr anchor="b">
            <a:noAutofit/>
          </a:bodyPr>
          <a:lstStyle>
            <a:lvl1pPr marL="0" indent="0">
              <a:buNone/>
              <a:defRPr sz="7179"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1367766" indent="0">
              <a:buNone/>
              <a:defRPr sz="5982" b="1"/>
            </a:lvl2pPr>
            <a:lvl3pPr marL="2735535" indent="0">
              <a:buNone/>
              <a:defRPr sz="5385" b="1"/>
            </a:lvl3pPr>
            <a:lvl4pPr marL="4103301" indent="0">
              <a:buNone/>
              <a:defRPr sz="4788" b="1"/>
            </a:lvl4pPr>
            <a:lvl5pPr marL="5471070" indent="0">
              <a:buNone/>
              <a:defRPr sz="4788" b="1"/>
            </a:lvl5pPr>
            <a:lvl6pPr marL="6838836" indent="0">
              <a:buNone/>
              <a:defRPr sz="4788" b="1"/>
            </a:lvl6pPr>
            <a:lvl7pPr marL="8206602" indent="0">
              <a:buNone/>
              <a:defRPr sz="4788" b="1"/>
            </a:lvl7pPr>
            <a:lvl8pPr marL="9574371" indent="0">
              <a:buNone/>
              <a:defRPr sz="4788" b="1"/>
            </a:lvl8pPr>
            <a:lvl9pPr marL="10942137" indent="0">
              <a:buNone/>
              <a:defRPr sz="4788" b="1"/>
            </a:lvl9pPr>
          </a:lstStyle>
          <a:p>
            <a:pPr lvl="0"/>
            <a:r>
              <a:rPr lang="en-US" smtClean="0"/>
              <a:t>Click to edit Master text styles</a:t>
            </a:r>
          </a:p>
        </p:txBody>
      </p:sp>
      <p:sp>
        <p:nvSpPr>
          <p:cNvPr id="23" name="Picture Placeholder 2"/>
          <p:cNvSpPr>
            <a:spLocks noGrp="1" noChangeAspect="1"/>
          </p:cNvSpPr>
          <p:nvPr>
            <p:ph type="pic" idx="21"/>
          </p:nvPr>
        </p:nvSpPr>
        <p:spPr>
          <a:xfrm>
            <a:off x="13706993" y="6769062"/>
            <a:ext cx="879157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4788"/>
            </a:lvl1pPr>
            <a:lvl2pPr marL="1367766" indent="0">
              <a:buNone/>
              <a:defRPr sz="4788"/>
            </a:lvl2pPr>
            <a:lvl3pPr marL="2735535" indent="0">
              <a:buNone/>
              <a:defRPr sz="4788"/>
            </a:lvl3pPr>
            <a:lvl4pPr marL="4103301" indent="0">
              <a:buNone/>
              <a:defRPr sz="4788"/>
            </a:lvl4pPr>
            <a:lvl5pPr marL="5471070" indent="0">
              <a:buNone/>
              <a:defRPr sz="4788"/>
            </a:lvl5pPr>
            <a:lvl6pPr marL="6838836" indent="0">
              <a:buNone/>
              <a:defRPr sz="4788"/>
            </a:lvl6pPr>
            <a:lvl7pPr marL="8206602" indent="0">
              <a:buNone/>
              <a:defRPr sz="4788"/>
            </a:lvl7pPr>
            <a:lvl8pPr marL="9574371" indent="0">
              <a:buNone/>
              <a:defRPr sz="4788"/>
            </a:lvl8pPr>
            <a:lvl9pPr marL="10942137" indent="0">
              <a:buNone/>
              <a:defRPr sz="4788"/>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13702932" y="14621297"/>
            <a:ext cx="8803218" cy="1977567"/>
          </a:xfrm>
        </p:spPr>
        <p:txBody>
          <a:bodyPr anchor="t">
            <a:normAutofit/>
          </a:bodyPr>
          <a:lstStyle>
            <a:lvl1pPr marL="0" indent="0">
              <a:buNone/>
              <a:defRPr sz="4188"/>
            </a:lvl1pPr>
            <a:lvl2pPr marL="1367766" indent="0">
              <a:buNone/>
              <a:defRPr sz="3588"/>
            </a:lvl2pPr>
            <a:lvl3pPr marL="2735535" indent="0">
              <a:buNone/>
              <a:defRPr sz="2991"/>
            </a:lvl3pPr>
            <a:lvl4pPr marL="4103301" indent="0">
              <a:buNone/>
              <a:defRPr sz="2691"/>
            </a:lvl4pPr>
            <a:lvl5pPr marL="5471070" indent="0">
              <a:buNone/>
              <a:defRPr sz="2691"/>
            </a:lvl5pPr>
            <a:lvl6pPr marL="6838836" indent="0">
              <a:buNone/>
              <a:defRPr sz="2691"/>
            </a:lvl6pPr>
            <a:lvl7pPr marL="8206602" indent="0">
              <a:buNone/>
              <a:defRPr sz="2691"/>
            </a:lvl7pPr>
            <a:lvl8pPr marL="9574371" indent="0">
              <a:buNone/>
              <a:defRPr sz="2691"/>
            </a:lvl8pPr>
            <a:lvl9pPr marL="10942137" indent="0">
              <a:buNone/>
              <a:defRPr sz="2691"/>
            </a:lvl9pPr>
          </a:lstStyle>
          <a:p>
            <a:pPr lvl="0"/>
            <a:r>
              <a:rPr lang="en-US" dirty="0" smtClean="0"/>
              <a:t>Click to edit Master text styles</a:t>
            </a:r>
          </a:p>
        </p:txBody>
      </p:sp>
      <p:sp>
        <p:nvSpPr>
          <p:cNvPr id="25" name="Text Placeholder 4"/>
          <p:cNvSpPr>
            <a:spLocks noGrp="1"/>
          </p:cNvSpPr>
          <p:nvPr>
            <p:ph type="body" sz="quarter" idx="13"/>
          </p:nvPr>
        </p:nvSpPr>
        <p:spPr>
          <a:xfrm>
            <a:off x="23412971" y="12892509"/>
            <a:ext cx="8796339" cy="1728786"/>
          </a:xfrm>
        </p:spPr>
        <p:txBody>
          <a:bodyPr anchor="b">
            <a:noAutofit/>
          </a:bodyPr>
          <a:lstStyle>
            <a:lvl1pPr marL="0" indent="0">
              <a:buNone/>
              <a:defRPr sz="7179"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1367766" indent="0">
              <a:buNone/>
              <a:defRPr sz="5982" b="1"/>
            </a:lvl2pPr>
            <a:lvl3pPr marL="2735535" indent="0">
              <a:buNone/>
              <a:defRPr sz="5385" b="1"/>
            </a:lvl3pPr>
            <a:lvl4pPr marL="4103301" indent="0">
              <a:buNone/>
              <a:defRPr sz="4788" b="1"/>
            </a:lvl4pPr>
            <a:lvl5pPr marL="5471070" indent="0">
              <a:buNone/>
              <a:defRPr sz="4788" b="1"/>
            </a:lvl5pPr>
            <a:lvl6pPr marL="6838836" indent="0">
              <a:buNone/>
              <a:defRPr sz="4788" b="1"/>
            </a:lvl6pPr>
            <a:lvl7pPr marL="8206602" indent="0">
              <a:buNone/>
              <a:defRPr sz="4788" b="1"/>
            </a:lvl7pPr>
            <a:lvl8pPr marL="9574371" indent="0">
              <a:buNone/>
              <a:defRPr sz="4788" b="1"/>
            </a:lvl8pPr>
            <a:lvl9pPr marL="10942137" indent="0">
              <a:buNone/>
              <a:defRPr sz="4788" b="1"/>
            </a:lvl9pPr>
          </a:lstStyle>
          <a:p>
            <a:pPr lvl="0"/>
            <a:r>
              <a:rPr lang="en-US" smtClean="0"/>
              <a:t>Click to edit Master text styles</a:t>
            </a:r>
          </a:p>
        </p:txBody>
      </p:sp>
      <p:sp>
        <p:nvSpPr>
          <p:cNvPr id="26" name="Picture Placeholder 2"/>
          <p:cNvSpPr>
            <a:spLocks noGrp="1" noChangeAspect="1"/>
          </p:cNvSpPr>
          <p:nvPr>
            <p:ph type="pic" idx="22"/>
          </p:nvPr>
        </p:nvSpPr>
        <p:spPr>
          <a:xfrm>
            <a:off x="23412968" y="6769062"/>
            <a:ext cx="8796339"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4788"/>
            </a:lvl1pPr>
            <a:lvl2pPr marL="1367766" indent="0">
              <a:buNone/>
              <a:defRPr sz="4788"/>
            </a:lvl2pPr>
            <a:lvl3pPr marL="2735535" indent="0">
              <a:buNone/>
              <a:defRPr sz="4788"/>
            </a:lvl3pPr>
            <a:lvl4pPr marL="4103301" indent="0">
              <a:buNone/>
              <a:defRPr sz="4788"/>
            </a:lvl4pPr>
            <a:lvl5pPr marL="5471070" indent="0">
              <a:buNone/>
              <a:defRPr sz="4788"/>
            </a:lvl5pPr>
            <a:lvl6pPr marL="6838836" indent="0">
              <a:buNone/>
              <a:defRPr sz="4788"/>
            </a:lvl6pPr>
            <a:lvl7pPr marL="8206602" indent="0">
              <a:buNone/>
              <a:defRPr sz="4788"/>
            </a:lvl7pPr>
            <a:lvl8pPr marL="9574371" indent="0">
              <a:buNone/>
              <a:defRPr sz="4788"/>
            </a:lvl8pPr>
            <a:lvl9pPr marL="10942137" indent="0">
              <a:buNone/>
              <a:defRPr sz="4788"/>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23412596" y="14621290"/>
            <a:ext cx="8807991" cy="1977567"/>
          </a:xfrm>
        </p:spPr>
        <p:txBody>
          <a:bodyPr anchor="t">
            <a:normAutofit/>
          </a:bodyPr>
          <a:lstStyle>
            <a:lvl1pPr marL="0" indent="0">
              <a:buNone/>
              <a:defRPr sz="4188"/>
            </a:lvl1pPr>
            <a:lvl2pPr marL="1367766" indent="0">
              <a:buNone/>
              <a:defRPr sz="3588"/>
            </a:lvl2pPr>
            <a:lvl3pPr marL="2735535" indent="0">
              <a:buNone/>
              <a:defRPr sz="2991"/>
            </a:lvl3pPr>
            <a:lvl4pPr marL="4103301" indent="0">
              <a:buNone/>
              <a:defRPr sz="2691"/>
            </a:lvl4pPr>
            <a:lvl5pPr marL="5471070" indent="0">
              <a:buNone/>
              <a:defRPr sz="2691"/>
            </a:lvl5pPr>
            <a:lvl6pPr marL="6838836" indent="0">
              <a:buNone/>
              <a:defRPr sz="2691"/>
            </a:lvl6pPr>
            <a:lvl7pPr marL="8206602" indent="0">
              <a:buNone/>
              <a:defRPr sz="2691"/>
            </a:lvl7pPr>
            <a:lvl8pPr marL="9574371" indent="0">
              <a:buNone/>
              <a:defRPr sz="2691"/>
            </a:lvl8pPr>
            <a:lvl9pPr marL="10942137" indent="0">
              <a:buNone/>
              <a:defRPr sz="2691"/>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4/22/2019</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cxnSp>
        <p:nvCxnSpPr>
          <p:cNvPr id="15" name="Straight Connector 14" title="Verticle Rule Line"/>
          <p:cNvCxnSpPr/>
          <p:nvPr userDrawn="1"/>
        </p:nvCxnSpPr>
        <p:spPr>
          <a:xfrm>
            <a:off x="2321565" y="3771900"/>
            <a:ext cx="0" cy="168021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261279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2182A8-19C7-4C53-BE84-F1BBE5BFA654}"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3A13F-A0D2-40DC-A1B6-6205AEBAF6AE}" type="slidenum">
              <a:rPr lang="en-US" smtClean="0"/>
              <a:t>‹#›</a:t>
            </a:fld>
            <a:endParaRPr lang="en-US"/>
          </a:p>
        </p:txBody>
      </p:sp>
      <p:cxnSp>
        <p:nvCxnSpPr>
          <p:cNvPr id="7" name="Straight Connector 6" title="Verticle Rule Line"/>
          <p:cNvCxnSpPr/>
          <p:nvPr userDrawn="1"/>
        </p:nvCxnSpPr>
        <p:spPr>
          <a:xfrm>
            <a:off x="2321565" y="3771900"/>
            <a:ext cx="0" cy="168021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653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35352033" y="4181244"/>
            <a:ext cx="1223964" cy="24574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5843019" y="7715168"/>
            <a:ext cx="24889962" cy="9858459"/>
          </a:xfrm>
        </p:spPr>
        <p:txBody>
          <a:bodyPr anchor="t">
            <a:normAutofit/>
          </a:bodyPr>
          <a:lstStyle>
            <a:lvl1pPr>
              <a:lnSpc>
                <a:spcPct val="85000"/>
              </a:lnSpc>
              <a:defRPr sz="231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43021" y="4181244"/>
            <a:ext cx="25204287" cy="2457450"/>
          </a:xfrm>
        </p:spPr>
        <p:txBody>
          <a:bodyPr anchor="ctr">
            <a:normAutofit/>
          </a:bodyPr>
          <a:lstStyle>
            <a:lvl1pPr marL="0" indent="0" algn="r">
              <a:lnSpc>
                <a:spcPct val="113000"/>
              </a:lnSpc>
              <a:spcBef>
                <a:spcPts val="0"/>
              </a:spcBef>
              <a:buNone/>
              <a:defRPr sz="6000" b="0" i="1" baseline="0">
                <a:solidFill>
                  <a:schemeClr val="tx1">
                    <a:lumMod val="85000"/>
                    <a:lumOff val="15000"/>
                  </a:schemeClr>
                </a:solidFill>
              </a:defRPr>
            </a:lvl1pPr>
            <a:lvl2pPr marL="1371600" indent="0">
              <a:buNone/>
              <a:defRPr sz="6000">
                <a:solidFill>
                  <a:schemeClr val="tx1">
                    <a:tint val="75000"/>
                  </a:schemeClr>
                </a:solidFill>
              </a:defRPr>
            </a:lvl2pPr>
            <a:lvl3pPr marL="2743200" indent="0">
              <a:buNone/>
              <a:defRPr sz="5400">
                <a:solidFill>
                  <a:schemeClr val="tx1">
                    <a:tint val="75000"/>
                  </a:schemeClr>
                </a:solidFill>
              </a:defRPr>
            </a:lvl3pPr>
            <a:lvl4pPr marL="4114800" indent="0">
              <a:buNone/>
              <a:defRPr sz="4800">
                <a:solidFill>
                  <a:schemeClr val="tx1">
                    <a:tint val="75000"/>
                  </a:schemeClr>
                </a:solidFill>
              </a:defRPr>
            </a:lvl4pPr>
            <a:lvl5pPr marL="5486400" indent="0">
              <a:buNone/>
              <a:defRPr sz="4800">
                <a:solidFill>
                  <a:schemeClr val="tx1">
                    <a:tint val="75000"/>
                  </a:schemeClr>
                </a:solidFill>
              </a:defRPr>
            </a:lvl5pPr>
            <a:lvl6pPr marL="6858000" indent="0">
              <a:buNone/>
              <a:defRPr sz="4800">
                <a:solidFill>
                  <a:schemeClr val="tx1">
                    <a:tint val="75000"/>
                  </a:schemeClr>
                </a:solidFill>
              </a:defRPr>
            </a:lvl6pPr>
            <a:lvl7pPr marL="8229600" indent="0">
              <a:buNone/>
              <a:defRPr sz="4800">
                <a:solidFill>
                  <a:schemeClr val="tx1">
                    <a:tint val="75000"/>
                  </a:schemeClr>
                </a:solidFill>
              </a:defRPr>
            </a:lvl7pPr>
            <a:lvl8pPr marL="9601200" indent="0">
              <a:buNone/>
              <a:defRPr sz="4800">
                <a:solidFill>
                  <a:schemeClr val="tx1">
                    <a:tint val="75000"/>
                  </a:schemeClr>
                </a:solidFill>
              </a:defRPr>
            </a:lvl8pPr>
            <a:lvl9pPr marL="10972800"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6228865" y="18943319"/>
            <a:ext cx="4789866" cy="1095375"/>
          </a:xfrm>
        </p:spPr>
        <p:txBody>
          <a:bodyPr/>
          <a:lstStyle>
            <a:lvl1pPr>
              <a:defRPr sz="3600">
                <a:solidFill>
                  <a:schemeClr val="tx1">
                    <a:lumMod val="85000"/>
                    <a:lumOff val="15000"/>
                  </a:schemeClr>
                </a:solidFill>
              </a:defRPr>
            </a:lvl1pPr>
          </a:lstStyle>
          <a:p>
            <a:fld id="{ED2182A8-19C7-4C53-BE84-F1BBE5BFA654}" type="datetimeFigureOut">
              <a:rPr lang="en-US" smtClean="0"/>
              <a:t>4/22/2019</a:t>
            </a:fld>
            <a:endParaRPr lang="en-US"/>
          </a:p>
        </p:txBody>
      </p:sp>
      <p:sp>
        <p:nvSpPr>
          <p:cNvPr id="5" name="Footer Placeholder 4"/>
          <p:cNvSpPr>
            <a:spLocks noGrp="1"/>
          </p:cNvSpPr>
          <p:nvPr>
            <p:ph type="ftr" sz="quarter" idx="11"/>
          </p:nvPr>
        </p:nvSpPr>
        <p:spPr>
          <a:xfrm>
            <a:off x="5843019" y="18943322"/>
            <a:ext cx="19440678" cy="1095375"/>
          </a:xfrm>
        </p:spPr>
        <p:txBody>
          <a:bodyPr/>
          <a:lstStyle>
            <a:lvl1pPr>
              <a:defRPr b="0">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35352033" y="4862282"/>
            <a:ext cx="1223964" cy="1095375"/>
          </a:xfrm>
        </p:spPr>
        <p:txBody>
          <a:bodyPr/>
          <a:lstStyle>
            <a:lvl1pPr>
              <a:defRPr>
                <a:solidFill>
                  <a:schemeClr val="bg2"/>
                </a:solidFill>
              </a:defRPr>
            </a:lvl1pPr>
          </a:lstStyle>
          <a:p>
            <a:fld id="{12F3A13F-A0D2-40DC-A1B6-6205AEBAF6AE}" type="slidenum">
              <a:rPr lang="en-US" smtClean="0"/>
              <a:t>‹#›</a:t>
            </a:fld>
            <a:endParaRPr lang="en-US"/>
          </a:p>
        </p:txBody>
      </p:sp>
      <p:cxnSp>
        <p:nvCxnSpPr>
          <p:cNvPr id="10" name="Straight Connector 9" title="Horizontal Rule Line"/>
          <p:cNvCxnSpPr/>
          <p:nvPr/>
        </p:nvCxnSpPr>
        <p:spPr>
          <a:xfrm flipH="1">
            <a:off x="3" y="18534501"/>
            <a:ext cx="3073297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title="Verticle Rule Line"/>
          <p:cNvCxnSpPr/>
          <p:nvPr userDrawn="1"/>
        </p:nvCxnSpPr>
        <p:spPr>
          <a:xfrm>
            <a:off x="2117283" y="3771900"/>
            <a:ext cx="0" cy="168021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5207212"/>
      </p:ext>
    </p:extLst>
  </p:cSld>
  <p:clrMapOvr>
    <a:masterClrMapping/>
  </p:clrMapOvr>
  <p:extLst mod="1">
    <p:ext uri="{DCECCB84-F9BA-43D5-87BE-67443E8EF086}">
      <p15:sldGuideLst xmlns:p15="http://schemas.microsoft.com/office/powerpoint/2012/main">
        <p15:guide id="4294967295" pos="6456">
          <p15:clr>
            <a:srgbClr val="FBAE40"/>
          </p15:clr>
        </p15:guide>
        <p15:guide id="0" pos="193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544800" y="1621884"/>
            <a:ext cx="18745200" cy="7466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544800" y="11137401"/>
            <a:ext cx="18745200" cy="74466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2182A8-19C7-4C53-BE84-F1BBE5BFA654}"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3A13F-A0D2-40DC-A1B6-6205AEBAF6AE}" type="slidenum">
              <a:rPr lang="en-US" smtClean="0"/>
              <a:t>‹#›</a:t>
            </a:fld>
            <a:endParaRPr lang="en-US"/>
          </a:p>
        </p:txBody>
      </p:sp>
      <p:cxnSp>
        <p:nvCxnSpPr>
          <p:cNvPr id="8" name="Straight Connector 7" title="Verticle Rule Line"/>
          <p:cNvCxnSpPr/>
          <p:nvPr userDrawn="1"/>
        </p:nvCxnSpPr>
        <p:spPr>
          <a:xfrm>
            <a:off x="2321565" y="3771900"/>
            <a:ext cx="0" cy="168021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963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0" y="1673352"/>
            <a:ext cx="11494008" cy="1486814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544800" y="1674195"/>
            <a:ext cx="18736056" cy="2743200"/>
          </a:xfrm>
        </p:spPr>
        <p:txBody>
          <a:bodyPr anchor="b">
            <a:normAutofit/>
          </a:bodyPr>
          <a:lstStyle>
            <a:lvl1pPr marL="0" indent="0">
              <a:lnSpc>
                <a:spcPct val="113000"/>
              </a:lnSpc>
              <a:spcBef>
                <a:spcPts val="0"/>
              </a:spcBef>
              <a:buNone/>
              <a:defRPr sz="7200" b="0" i="1" baseline="0">
                <a:solidFill>
                  <a:schemeClr val="tx1">
                    <a:lumMod val="85000"/>
                    <a:lumOff val="15000"/>
                  </a:schemeClr>
                </a:solidFill>
              </a:defRPr>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smtClean="0"/>
              <a:t>Click to edit Master text styles</a:t>
            </a:r>
          </a:p>
        </p:txBody>
      </p:sp>
      <p:sp>
        <p:nvSpPr>
          <p:cNvPr id="4" name="Content Placeholder 3"/>
          <p:cNvSpPr>
            <a:spLocks noGrp="1"/>
          </p:cNvSpPr>
          <p:nvPr>
            <p:ph sz="half" idx="2"/>
          </p:nvPr>
        </p:nvSpPr>
        <p:spPr>
          <a:xfrm>
            <a:off x="15544800" y="4580013"/>
            <a:ext cx="18736056" cy="52669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544800" y="11102478"/>
            <a:ext cx="18745200" cy="2743200"/>
          </a:xfrm>
        </p:spPr>
        <p:txBody>
          <a:bodyPr anchor="b">
            <a:normAutofit/>
          </a:bodyPr>
          <a:lstStyle>
            <a:lvl1pPr marL="0" indent="0">
              <a:buNone/>
              <a:defRPr sz="7200" b="0" i="1" baseline="0">
                <a:solidFill>
                  <a:schemeClr val="tx1">
                    <a:lumMod val="85000"/>
                    <a:lumOff val="15000"/>
                  </a:schemeClr>
                </a:solidFill>
              </a:defRPr>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smtClean="0"/>
              <a:t>Click to edit Master text styles</a:t>
            </a:r>
          </a:p>
        </p:txBody>
      </p:sp>
      <p:sp>
        <p:nvSpPr>
          <p:cNvPr id="6" name="Content Placeholder 5"/>
          <p:cNvSpPr>
            <a:spLocks noGrp="1"/>
          </p:cNvSpPr>
          <p:nvPr>
            <p:ph sz="quarter" idx="4"/>
          </p:nvPr>
        </p:nvSpPr>
        <p:spPr>
          <a:xfrm>
            <a:off x="15544800" y="14008296"/>
            <a:ext cx="18736056" cy="52669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2182A8-19C7-4C53-BE84-F1BBE5BFA654}" type="datetimeFigureOut">
              <a:rPr lang="en-US" smtClean="0"/>
              <a:t>4/22/2019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F3A13F-A0D2-40DC-A1B6-6205AEBAF6AE}" type="slidenum">
              <a:rPr lang="en-US" smtClean="0"/>
              <a:t>‹#›</a:t>
            </a:fld>
            <a:endParaRPr lang="en-US"/>
          </a:p>
        </p:txBody>
      </p:sp>
      <p:cxnSp>
        <p:nvCxnSpPr>
          <p:cNvPr id="10" name="Straight Connector 9" title="Verticle Rule Line"/>
          <p:cNvCxnSpPr/>
          <p:nvPr userDrawn="1"/>
        </p:nvCxnSpPr>
        <p:spPr>
          <a:xfrm>
            <a:off x="2321565" y="3771900"/>
            <a:ext cx="0" cy="168021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3337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2182A8-19C7-4C53-BE84-F1BBE5BFA654}"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F3A13F-A0D2-40DC-A1B6-6205AEBAF6AE}" type="slidenum">
              <a:rPr lang="en-US" smtClean="0"/>
              <a:t>‹#›</a:t>
            </a:fld>
            <a:endParaRPr lang="en-US"/>
          </a:p>
        </p:txBody>
      </p:sp>
      <p:cxnSp>
        <p:nvCxnSpPr>
          <p:cNvPr id="6" name="Straight Connector 5" title="Verticle Rule Line"/>
          <p:cNvCxnSpPr/>
          <p:nvPr userDrawn="1"/>
        </p:nvCxnSpPr>
        <p:spPr>
          <a:xfrm>
            <a:off x="2321565" y="3771900"/>
            <a:ext cx="0" cy="168021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01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182A8-19C7-4C53-BE84-F1BBE5BFA654}" type="datetimeFigureOut">
              <a:rPr lang="en-US" smtClean="0"/>
              <a:t>4/22/2019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F3A13F-A0D2-40DC-A1B6-6205AEBAF6AE}" type="slidenum">
              <a:rPr lang="en-US" smtClean="0"/>
              <a:t>‹#›</a:t>
            </a:fld>
            <a:endParaRPr lang="en-US"/>
          </a:p>
        </p:txBody>
      </p:sp>
      <p:cxnSp>
        <p:nvCxnSpPr>
          <p:cNvPr id="5" name="Straight Connector 4" title="Verticle Rule Line"/>
          <p:cNvCxnSpPr/>
          <p:nvPr userDrawn="1"/>
        </p:nvCxnSpPr>
        <p:spPr>
          <a:xfrm>
            <a:off x="2321565" y="3771900"/>
            <a:ext cx="0" cy="168021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033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0" y="1666437"/>
            <a:ext cx="11516328" cy="5763066"/>
          </a:xfrm>
        </p:spPr>
        <p:txBody>
          <a:bodyPr anchor="t">
            <a:noAutofit/>
          </a:bodyPr>
          <a:lstStyle>
            <a:lvl1pPr>
              <a:lnSpc>
                <a:spcPct val="93000"/>
              </a:lnSpc>
              <a:defRPr sz="12000"/>
            </a:lvl1pPr>
          </a:lstStyle>
          <a:p>
            <a:r>
              <a:rPr lang="en-US" smtClean="0"/>
              <a:t>Click to edit Master title style</a:t>
            </a:r>
            <a:endParaRPr lang="en-US" dirty="0"/>
          </a:p>
        </p:txBody>
      </p:sp>
      <p:sp>
        <p:nvSpPr>
          <p:cNvPr id="3" name="Content Placeholder 2"/>
          <p:cNvSpPr>
            <a:spLocks noGrp="1"/>
          </p:cNvSpPr>
          <p:nvPr>
            <p:ph idx="1"/>
          </p:nvPr>
        </p:nvSpPr>
        <p:spPr>
          <a:xfrm>
            <a:off x="15544800" y="1692441"/>
            <a:ext cx="18745200" cy="16867932"/>
          </a:xfrm>
        </p:spPr>
        <p:txBody>
          <a:bodyPr/>
          <a:lstStyle>
            <a:lvl1pPr>
              <a:lnSpc>
                <a:spcPct val="112000"/>
              </a:lnSpc>
              <a:defRPr sz="6000"/>
            </a:lvl1pPr>
            <a:lvl2pPr>
              <a:lnSpc>
                <a:spcPct val="112000"/>
              </a:lnSpc>
              <a:defRPr sz="5400"/>
            </a:lvl2pPr>
            <a:lvl3pPr>
              <a:lnSpc>
                <a:spcPct val="112000"/>
              </a:lnSpc>
              <a:defRPr sz="4800"/>
            </a:lvl3pPr>
            <a:lvl4pPr>
              <a:lnSpc>
                <a:spcPct val="112000"/>
              </a:lnSpc>
              <a:defRPr sz="4200"/>
            </a:lvl4pPr>
            <a:lvl5pPr>
              <a:lnSpc>
                <a:spcPct val="112000"/>
              </a:lnSpc>
              <a:defRPr sz="4200"/>
            </a:lvl5pPr>
            <a:lvl6pPr>
              <a:defRPr sz="4200"/>
            </a:lvl6pPr>
            <a:lvl7pPr>
              <a:defRPr sz="4200"/>
            </a:lvl7pPr>
            <a:lvl8pPr>
              <a:defRPr sz="4200"/>
            </a:lvl8pPr>
            <a:lvl9pPr>
              <a:defRPr sz="4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0" y="7864538"/>
            <a:ext cx="11516328" cy="9718611"/>
          </a:xfrm>
        </p:spPr>
        <p:txBody>
          <a:bodyPr/>
          <a:lstStyle>
            <a:lvl1pPr marL="0" indent="0" algn="r">
              <a:lnSpc>
                <a:spcPct val="125000"/>
              </a:lnSpc>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182A8-19C7-4C53-BE84-F1BBE5BFA654}"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3A13F-A0D2-40DC-A1B6-6205AEBAF6AE}" type="slidenum">
              <a:rPr lang="en-US" smtClean="0"/>
              <a:t>‹#›</a:t>
            </a:fld>
            <a:endParaRPr lang="en-US"/>
          </a:p>
        </p:txBody>
      </p:sp>
    </p:spTree>
    <p:extLst>
      <p:ext uri="{BB962C8B-B14F-4D97-AF65-F5344CB8AC3E}">
        <p14:creationId xmlns:p14="http://schemas.microsoft.com/office/powerpoint/2010/main" val="397862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76856" y="1671785"/>
            <a:ext cx="11521440" cy="5757717"/>
          </a:xfrm>
        </p:spPr>
        <p:txBody>
          <a:bodyPr anchor="t">
            <a:noAutofit/>
          </a:bodyPr>
          <a:lstStyle>
            <a:lvl1pPr>
              <a:lnSpc>
                <a:spcPct val="93000"/>
              </a:lnSpc>
              <a:defRPr sz="12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773400" y="2"/>
            <a:ext cx="18516600" cy="20573997"/>
          </a:xfrm>
        </p:spPr>
        <p:txBody>
          <a:bodyPr anchor="t"/>
          <a:lstStyle>
            <a:lvl1pPr marL="0" indent="0">
              <a:buNone/>
              <a:defRPr sz="9600"/>
            </a:lvl1pPr>
            <a:lvl2pPr marL="1371600" indent="0">
              <a:buNone/>
              <a:defRPr sz="8400"/>
            </a:lvl2pPr>
            <a:lvl3pPr marL="2743200" indent="0">
              <a:buNone/>
              <a:defRPr sz="7200"/>
            </a:lvl3pPr>
            <a:lvl4pPr marL="4114800" indent="0">
              <a:buNone/>
              <a:defRPr sz="6000"/>
            </a:lvl4pPr>
            <a:lvl5pPr marL="5486400" indent="0">
              <a:buNone/>
              <a:defRPr sz="6000"/>
            </a:lvl5pPr>
            <a:lvl6pPr marL="6858000" indent="0">
              <a:buNone/>
              <a:defRPr sz="6000"/>
            </a:lvl6pPr>
            <a:lvl7pPr marL="8229600" indent="0">
              <a:buNone/>
              <a:defRPr sz="6000"/>
            </a:lvl7pPr>
            <a:lvl8pPr marL="9601200" indent="0">
              <a:buNone/>
              <a:defRPr sz="6000"/>
            </a:lvl8pPr>
            <a:lvl9pPr marL="10972800" indent="0">
              <a:buNone/>
              <a:defRPr sz="6000"/>
            </a:lvl9pPr>
          </a:lstStyle>
          <a:p>
            <a:r>
              <a:rPr lang="en-US" smtClean="0"/>
              <a:t>Click icon to add picture</a:t>
            </a:r>
            <a:endParaRPr lang="en-US" dirty="0"/>
          </a:p>
        </p:txBody>
      </p:sp>
      <p:sp>
        <p:nvSpPr>
          <p:cNvPr id="4" name="Text Placeholder 3"/>
          <p:cNvSpPr>
            <a:spLocks noGrp="1"/>
          </p:cNvSpPr>
          <p:nvPr>
            <p:ph type="body" sz="half" idx="2"/>
          </p:nvPr>
        </p:nvSpPr>
        <p:spPr>
          <a:xfrm>
            <a:off x="2276856" y="7864536"/>
            <a:ext cx="11521440" cy="9710928"/>
          </a:xfrm>
        </p:spPr>
        <p:txBody>
          <a:bodyPr/>
          <a:lstStyle>
            <a:lvl1pPr marL="0" indent="0" algn="r">
              <a:lnSpc>
                <a:spcPct val="125000"/>
              </a:lnSpc>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182A8-19C7-4C53-BE84-F1BBE5BFA654}"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3A13F-A0D2-40DC-A1B6-6205AEBAF6AE}" type="slidenum">
              <a:rPr lang="en-US" smtClean="0"/>
              <a:t>‹#›</a:t>
            </a:fld>
            <a:endParaRPr lang="en-US"/>
          </a:p>
        </p:txBody>
      </p:sp>
      <p:cxnSp>
        <p:nvCxnSpPr>
          <p:cNvPr id="8" name="Straight Connector 7" title="Verticle Rule Line"/>
          <p:cNvCxnSpPr/>
          <p:nvPr userDrawn="1"/>
        </p:nvCxnSpPr>
        <p:spPr>
          <a:xfrm>
            <a:off x="2321565" y="3771900"/>
            <a:ext cx="0" cy="168021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281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35352033" y="16141740"/>
            <a:ext cx="1223964" cy="24574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2286000" y="1679034"/>
            <a:ext cx="11501718" cy="1485747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544800" y="1707198"/>
            <a:ext cx="18745194" cy="1696546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86003" y="17790182"/>
            <a:ext cx="11444568" cy="1095375"/>
          </a:xfrm>
          <a:prstGeom prst="rect">
            <a:avLst/>
          </a:prstGeom>
        </p:spPr>
        <p:txBody>
          <a:bodyPr vert="horz" lIns="91440" tIns="45720" rIns="91440" bIns="45720" rtlCol="0" anchor="t"/>
          <a:lstStyle>
            <a:lvl1pPr algn="r">
              <a:defRPr sz="3000" b="0" i="1" baseline="0">
                <a:solidFill>
                  <a:schemeClr val="tx1">
                    <a:lumMod val="85000"/>
                    <a:lumOff val="15000"/>
                  </a:schemeClr>
                </a:solidFill>
                <a:latin typeface="+mj-lt"/>
              </a:defRPr>
            </a:lvl1pPr>
          </a:lstStyle>
          <a:p>
            <a:fld id="{ED2182A8-19C7-4C53-BE84-F1BBE5BFA654}" type="datetimeFigureOut">
              <a:rPr lang="en-US" smtClean="0"/>
              <a:t>4/22/2019</a:t>
            </a:fld>
            <a:endParaRPr lang="en-US"/>
          </a:p>
        </p:txBody>
      </p:sp>
      <p:sp>
        <p:nvSpPr>
          <p:cNvPr id="5" name="Footer Placeholder 4"/>
          <p:cNvSpPr>
            <a:spLocks noGrp="1"/>
          </p:cNvSpPr>
          <p:nvPr>
            <p:ph type="ftr" sz="quarter" idx="3"/>
          </p:nvPr>
        </p:nvSpPr>
        <p:spPr>
          <a:xfrm>
            <a:off x="2286003" y="18943322"/>
            <a:ext cx="11444568" cy="1095375"/>
          </a:xfrm>
          <a:prstGeom prst="rect">
            <a:avLst/>
          </a:prstGeom>
        </p:spPr>
        <p:txBody>
          <a:bodyPr vert="horz" lIns="91440" tIns="45720" rIns="91440" bIns="45720" rtlCol="0" anchor="t"/>
          <a:lstStyle>
            <a:lvl1pPr algn="r">
              <a:defRPr sz="3600" b="1" i="1" baseline="0">
                <a:solidFill>
                  <a:schemeClr val="tx1">
                    <a:lumMod val="85000"/>
                    <a:lumOff val="15000"/>
                  </a:schemeClr>
                </a:solidFill>
                <a:latin typeface="+mj-lt"/>
              </a:defRPr>
            </a:lvl1pPr>
          </a:lstStyle>
          <a:p>
            <a:endParaRPr lang="en-US"/>
          </a:p>
        </p:txBody>
      </p:sp>
      <p:sp>
        <p:nvSpPr>
          <p:cNvPr id="6" name="Slide Number Placeholder 5"/>
          <p:cNvSpPr>
            <a:spLocks noGrp="1"/>
          </p:cNvSpPr>
          <p:nvPr>
            <p:ph type="sldNum" sz="quarter" idx="4"/>
          </p:nvPr>
        </p:nvSpPr>
        <p:spPr>
          <a:xfrm>
            <a:off x="35352033" y="16822778"/>
            <a:ext cx="1223964" cy="1095375"/>
          </a:xfrm>
          <a:prstGeom prst="rect">
            <a:avLst/>
          </a:prstGeom>
        </p:spPr>
        <p:txBody>
          <a:bodyPr vert="horz" lIns="91440" tIns="45720" rIns="91440" bIns="45720" rtlCol="0" anchor="ctr"/>
          <a:lstStyle>
            <a:lvl1pPr algn="r">
              <a:defRPr sz="3600" b="0" i="1" baseline="0">
                <a:solidFill>
                  <a:schemeClr val="bg2"/>
                </a:solidFill>
                <a:latin typeface="+mj-lt"/>
              </a:defRPr>
            </a:lvl1pPr>
          </a:lstStyle>
          <a:p>
            <a:fld id="{12F3A13F-A0D2-40DC-A1B6-6205AEBAF6AE}" type="slidenum">
              <a:rPr lang="en-US" smtClean="0"/>
              <a:t>‹#›</a:t>
            </a:fld>
            <a:endParaRPr lang="en-US"/>
          </a:p>
        </p:txBody>
      </p:sp>
      <p:cxnSp>
        <p:nvCxnSpPr>
          <p:cNvPr id="10" name="Straight Connector 9" title="Horizontal Rule Line"/>
          <p:cNvCxnSpPr/>
          <p:nvPr/>
        </p:nvCxnSpPr>
        <p:spPr>
          <a:xfrm>
            <a:off x="0" y="18599190"/>
            <a:ext cx="134874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79329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r" defTabSz="2743200" rtl="0" eaLnBrk="1" latinLnBrk="0" hangingPunct="1">
        <a:lnSpc>
          <a:spcPct val="90000"/>
        </a:lnSpc>
        <a:spcBef>
          <a:spcPct val="0"/>
        </a:spcBef>
        <a:buNone/>
        <a:defRPr sz="15000" b="0" i="1" kern="1200" baseline="0">
          <a:solidFill>
            <a:schemeClr val="tx1">
              <a:lumMod val="85000"/>
              <a:lumOff val="15000"/>
            </a:schemeClr>
          </a:solidFill>
          <a:latin typeface="+mj-lt"/>
          <a:ea typeface="+mj-ea"/>
          <a:cs typeface="+mj-cs"/>
        </a:defRPr>
      </a:lvl1pPr>
    </p:titleStyle>
    <p:bodyStyle>
      <a:lvl1pPr marL="850392" indent="-850392" algn="l" defTabSz="2743200" rtl="0" eaLnBrk="1" latinLnBrk="0" hangingPunct="1">
        <a:lnSpc>
          <a:spcPct val="112000"/>
        </a:lnSpc>
        <a:spcBef>
          <a:spcPts val="2700"/>
        </a:spcBef>
        <a:buFont typeface="Arial" panose="020B0604020202020204" pitchFamily="34" charset="0"/>
        <a:buChar char="•"/>
        <a:defRPr sz="6000" kern="1200" baseline="0">
          <a:solidFill>
            <a:schemeClr val="tx1">
              <a:lumMod val="85000"/>
              <a:lumOff val="15000"/>
            </a:schemeClr>
          </a:solidFill>
          <a:latin typeface="+mn-lt"/>
          <a:ea typeface="+mn-ea"/>
          <a:cs typeface="+mn-cs"/>
        </a:defRPr>
      </a:lvl1pPr>
      <a:lvl2pPr marL="850392" indent="-850392" algn="l" defTabSz="2743200" rtl="0" eaLnBrk="1" latinLnBrk="0" hangingPunct="1">
        <a:lnSpc>
          <a:spcPct val="112000"/>
        </a:lnSpc>
        <a:spcBef>
          <a:spcPts val="2700"/>
        </a:spcBef>
        <a:buFont typeface="Corbel" panose="020B0503020204020204" pitchFamily="34" charset="0"/>
        <a:buChar char="–"/>
        <a:defRPr sz="5400" kern="1200" baseline="0">
          <a:solidFill>
            <a:schemeClr val="tx1">
              <a:lumMod val="85000"/>
              <a:lumOff val="15000"/>
            </a:schemeClr>
          </a:solidFill>
          <a:latin typeface="+mn-lt"/>
          <a:ea typeface="+mn-ea"/>
          <a:cs typeface="+mn-cs"/>
        </a:defRPr>
      </a:lvl2pPr>
      <a:lvl3pPr marL="850392" indent="-850392" algn="l" defTabSz="2743200" rtl="0" eaLnBrk="1" latinLnBrk="0" hangingPunct="1">
        <a:lnSpc>
          <a:spcPct val="112000"/>
        </a:lnSpc>
        <a:spcBef>
          <a:spcPts val="2700"/>
        </a:spcBef>
        <a:buFont typeface="Arial" panose="020B0604020202020204" pitchFamily="34" charset="0"/>
        <a:buChar char="•"/>
        <a:defRPr sz="4800" kern="1200" baseline="0">
          <a:solidFill>
            <a:schemeClr val="tx1">
              <a:lumMod val="85000"/>
              <a:lumOff val="15000"/>
            </a:schemeClr>
          </a:solidFill>
          <a:latin typeface="+mn-lt"/>
          <a:ea typeface="+mn-ea"/>
          <a:cs typeface="+mn-cs"/>
        </a:defRPr>
      </a:lvl3pPr>
      <a:lvl4pPr marL="850392" indent="-850392" algn="l" defTabSz="2743200" rtl="0" eaLnBrk="1" latinLnBrk="0" hangingPunct="1">
        <a:lnSpc>
          <a:spcPct val="112000"/>
        </a:lnSpc>
        <a:spcBef>
          <a:spcPts val="2700"/>
        </a:spcBef>
        <a:buFont typeface="Corbel" panose="020B0503020204020204" pitchFamily="34" charset="0"/>
        <a:buChar char="–"/>
        <a:defRPr sz="4200" kern="1200" baseline="0">
          <a:solidFill>
            <a:schemeClr val="tx1">
              <a:lumMod val="85000"/>
              <a:lumOff val="15000"/>
            </a:schemeClr>
          </a:solidFill>
          <a:latin typeface="+mn-lt"/>
          <a:ea typeface="+mn-ea"/>
          <a:cs typeface="+mn-cs"/>
        </a:defRPr>
      </a:lvl4pPr>
      <a:lvl5pPr marL="850392" indent="-850392" algn="l" defTabSz="2743200" rtl="0" eaLnBrk="1" latinLnBrk="0" hangingPunct="1">
        <a:lnSpc>
          <a:spcPct val="112000"/>
        </a:lnSpc>
        <a:spcBef>
          <a:spcPts val="2700"/>
        </a:spcBef>
        <a:buFont typeface="Arial" panose="020B0604020202020204" pitchFamily="34" charset="0"/>
        <a:buChar char="•"/>
        <a:defRPr sz="4200" i="1" kern="1200" baseline="0">
          <a:solidFill>
            <a:schemeClr val="tx1">
              <a:lumMod val="85000"/>
              <a:lumOff val="15000"/>
            </a:schemeClr>
          </a:solidFill>
          <a:latin typeface="+mn-lt"/>
          <a:ea typeface="+mn-ea"/>
          <a:cs typeface="+mn-cs"/>
        </a:defRPr>
      </a:lvl5pPr>
      <a:lvl6pPr marL="850392" indent="-850392" algn="l" defTabSz="2743200" rtl="0" eaLnBrk="1" latinLnBrk="0" hangingPunct="1">
        <a:lnSpc>
          <a:spcPct val="112000"/>
        </a:lnSpc>
        <a:spcBef>
          <a:spcPts val="3900"/>
        </a:spcBef>
        <a:buFont typeface="Corbel" panose="020B0503020204020204" pitchFamily="34" charset="0"/>
        <a:buChar char="–"/>
        <a:defRPr sz="4200" kern="1200">
          <a:solidFill>
            <a:schemeClr val="tx1">
              <a:lumMod val="85000"/>
              <a:lumOff val="15000"/>
            </a:schemeClr>
          </a:solidFill>
          <a:latin typeface="+mn-lt"/>
          <a:ea typeface="+mn-ea"/>
          <a:cs typeface="+mn-cs"/>
        </a:defRPr>
      </a:lvl6pPr>
      <a:lvl7pPr marL="850392" indent="-850392" algn="l" defTabSz="2743200" rtl="0" eaLnBrk="1" latinLnBrk="0" hangingPunct="1">
        <a:lnSpc>
          <a:spcPct val="112000"/>
        </a:lnSpc>
        <a:spcBef>
          <a:spcPts val="3900"/>
        </a:spcBef>
        <a:buFont typeface="Arial" panose="020B0604020202020204" pitchFamily="34" charset="0"/>
        <a:buChar char="•"/>
        <a:defRPr sz="4200" i="1" kern="1200">
          <a:solidFill>
            <a:schemeClr val="tx1">
              <a:lumMod val="85000"/>
              <a:lumOff val="15000"/>
            </a:schemeClr>
          </a:solidFill>
          <a:latin typeface="+mn-lt"/>
          <a:ea typeface="+mn-ea"/>
          <a:cs typeface="+mn-cs"/>
        </a:defRPr>
      </a:lvl7pPr>
      <a:lvl8pPr marL="850392" indent="-850392" algn="l" defTabSz="2743200" rtl="0" eaLnBrk="1" latinLnBrk="0" hangingPunct="1">
        <a:lnSpc>
          <a:spcPct val="112000"/>
        </a:lnSpc>
        <a:spcBef>
          <a:spcPts val="3900"/>
        </a:spcBef>
        <a:buFont typeface="Corbel" panose="020B0503020204020204" pitchFamily="34" charset="0"/>
        <a:buChar char="–"/>
        <a:defRPr sz="4200" kern="1200">
          <a:solidFill>
            <a:schemeClr val="tx1">
              <a:lumMod val="85000"/>
              <a:lumOff val="15000"/>
            </a:schemeClr>
          </a:solidFill>
          <a:latin typeface="+mn-lt"/>
          <a:ea typeface="+mn-ea"/>
          <a:cs typeface="+mn-cs"/>
        </a:defRPr>
      </a:lvl8pPr>
      <a:lvl9pPr marL="850392" indent="-850392" algn="l" defTabSz="2743200" rtl="0" eaLnBrk="1" latinLnBrk="0" hangingPunct="1">
        <a:lnSpc>
          <a:spcPct val="112000"/>
        </a:lnSpc>
        <a:spcBef>
          <a:spcPts val="3900"/>
        </a:spcBef>
        <a:buFont typeface="Arial" panose="020B0604020202020204" pitchFamily="34" charset="0"/>
        <a:buChar char="•"/>
        <a:defRPr sz="4200" i="1" kern="1200" baseline="0">
          <a:solidFill>
            <a:schemeClr val="tx1">
              <a:lumMod val="85000"/>
              <a:lumOff val="15000"/>
            </a:schemeClr>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2832">
          <p15:clr>
            <a:srgbClr val="F26B43"/>
          </p15:clr>
        </p15:guide>
        <p15:guide id="4294967295" pos="480">
          <p15:clr>
            <a:srgbClr val="F26B43"/>
          </p15:clr>
        </p15:guide>
        <p15:guide id="4294967295" orient="horz" pos="432">
          <p15:clr>
            <a:srgbClr val="F26B43"/>
          </p15:clr>
        </p15:guide>
        <p15:guide id="4294967295" pos="7200">
          <p15:clr>
            <a:srgbClr val="F26B43"/>
          </p15:clr>
        </p15:guide>
        <p15:guide id="4294967295" pos="3264">
          <p15:clr>
            <a:srgbClr val="F26B43"/>
          </p15:clr>
        </p15:guide>
        <p15:guide id="0" pos="8496" userDrawn="1">
          <p15:clr>
            <a:srgbClr val="F26B43"/>
          </p15:clr>
        </p15:guide>
        <p15:guide id="0" pos="1440" userDrawn="1">
          <p15:clr>
            <a:srgbClr val="F26B43"/>
          </p15:clr>
        </p15:guide>
        <p15:guide id="0" orient="horz" pos="1296" userDrawn="1">
          <p15:clr>
            <a:srgbClr val="F26B43"/>
          </p15:clr>
        </p15:guide>
        <p15:guide id="0" pos="21600" userDrawn="1">
          <p15:clr>
            <a:srgbClr val="F26B43"/>
          </p15:clr>
        </p15:guide>
        <p15:guide id="0" pos="979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815540" y="5199185"/>
            <a:ext cx="8649729" cy="1655805"/>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7200" b="1" dirty="0">
                <a:solidFill>
                  <a:schemeClr val="bg1"/>
                </a:solidFill>
              </a:rPr>
              <a:t>ABSTRACT</a:t>
            </a:r>
            <a:endParaRPr lang="en-US" sz="7200" b="1" dirty="0">
              <a:solidFill>
                <a:schemeClr val="bg1"/>
              </a:solidFill>
            </a:endParaRPr>
          </a:p>
        </p:txBody>
      </p:sp>
      <p:sp>
        <p:nvSpPr>
          <p:cNvPr id="10" name="TextBox 9"/>
          <p:cNvSpPr txBox="1"/>
          <p:nvPr/>
        </p:nvSpPr>
        <p:spPr>
          <a:xfrm>
            <a:off x="815538" y="1161535"/>
            <a:ext cx="6675508" cy="1015663"/>
          </a:xfrm>
          <a:prstGeom prst="rect">
            <a:avLst/>
          </a:prstGeom>
          <a:noFill/>
        </p:spPr>
        <p:txBody>
          <a:bodyPr wrap="square" rtlCol="0">
            <a:spAutoFit/>
          </a:bodyPr>
          <a:lstStyle/>
          <a:p>
            <a:pPr algn="ctr"/>
            <a:r>
              <a:rPr lang="en-US" sz="6000" dirty="0"/>
              <a:t>INSERT LOGO</a:t>
            </a:r>
            <a:endParaRPr lang="en-US" sz="6000" dirty="0"/>
          </a:p>
        </p:txBody>
      </p:sp>
      <p:sp>
        <p:nvSpPr>
          <p:cNvPr id="11" name="TextBox 10"/>
          <p:cNvSpPr txBox="1"/>
          <p:nvPr/>
        </p:nvSpPr>
        <p:spPr>
          <a:xfrm>
            <a:off x="9465269" y="550980"/>
            <a:ext cx="25281933" cy="1754326"/>
          </a:xfrm>
          <a:prstGeom prst="rect">
            <a:avLst/>
          </a:prstGeom>
          <a:noFill/>
        </p:spPr>
        <p:txBody>
          <a:bodyPr wrap="square" rtlCol="0">
            <a:spAutoFit/>
          </a:bodyPr>
          <a:lstStyle/>
          <a:p>
            <a:pPr algn="ctr"/>
            <a:r>
              <a:rPr lang="en-US" sz="10800" dirty="0"/>
              <a:t>Insert Title here</a:t>
            </a:r>
            <a:endParaRPr lang="en-US" sz="10800" dirty="0"/>
          </a:p>
        </p:txBody>
      </p:sp>
      <p:sp>
        <p:nvSpPr>
          <p:cNvPr id="12" name="TextBox 11"/>
          <p:cNvSpPr txBox="1"/>
          <p:nvPr/>
        </p:nvSpPr>
        <p:spPr>
          <a:xfrm>
            <a:off x="9465269" y="2566170"/>
            <a:ext cx="25281933" cy="738664"/>
          </a:xfrm>
          <a:prstGeom prst="rect">
            <a:avLst/>
          </a:prstGeom>
          <a:noFill/>
        </p:spPr>
        <p:txBody>
          <a:bodyPr wrap="square" rtlCol="0">
            <a:spAutoFit/>
          </a:bodyPr>
          <a:lstStyle/>
          <a:p>
            <a:pPr algn="ctr"/>
            <a:r>
              <a:rPr lang="en-US" sz="4200" dirty="0"/>
              <a:t>Insert Author’s  &amp; affiliations here</a:t>
            </a:r>
            <a:endParaRPr lang="en-US" sz="4200" dirty="0"/>
          </a:p>
        </p:txBody>
      </p:sp>
      <p:sp>
        <p:nvSpPr>
          <p:cNvPr id="14" name="TextBox 13"/>
          <p:cNvSpPr txBox="1"/>
          <p:nvPr/>
        </p:nvSpPr>
        <p:spPr>
          <a:xfrm>
            <a:off x="11022227" y="6536489"/>
            <a:ext cx="23453127" cy="12280285"/>
          </a:xfrm>
          <a:prstGeom prst="rect">
            <a:avLst/>
          </a:prstGeom>
          <a:noFill/>
        </p:spPr>
        <p:txBody>
          <a:bodyPr wrap="square" rtlCol="0">
            <a:spAutoFit/>
          </a:bodyPr>
          <a:lstStyle/>
          <a:p>
            <a:endParaRPr lang="en-US" sz="4200" dirty="0"/>
          </a:p>
          <a:p>
            <a:pPr marL="1371600" indent="-1371600">
              <a:buFont typeface="Arial"/>
              <a:buChar char="•"/>
            </a:pPr>
            <a:r>
              <a:rPr lang="en-US" sz="4200" dirty="0"/>
              <a:t>This slide/poster size is 40.97x23.04 (16:9 aspect ratio)</a:t>
            </a:r>
          </a:p>
          <a:p>
            <a:pPr marL="1371600" indent="-1371600">
              <a:buFont typeface="Arial"/>
              <a:buChar char="•"/>
            </a:pPr>
            <a:r>
              <a:rPr lang="en-US" sz="4200" dirty="0"/>
              <a:t>Minimum font: 28pt (this may seem large, but at this poster size it’s not)</a:t>
            </a:r>
          </a:p>
          <a:p>
            <a:pPr marL="1371600" indent="-1371600">
              <a:buFont typeface="Arial"/>
              <a:buChar char="•"/>
            </a:pPr>
            <a:r>
              <a:rPr lang="en-US" sz="4200" dirty="0"/>
              <a:t>Recommended font Types: Calibri, Arial, Times New Roman</a:t>
            </a:r>
          </a:p>
          <a:p>
            <a:pPr marL="1371600" indent="-1371600">
              <a:buFont typeface="Arial"/>
              <a:buChar char="•"/>
            </a:pPr>
            <a:r>
              <a:rPr lang="en-US" sz="4200" dirty="0"/>
              <a:t>Multiple pages can be used. Multiple page allows adequate spacing for adding more content, images, graphs and videos</a:t>
            </a:r>
          </a:p>
          <a:p>
            <a:pPr marL="1371600" indent="-1371600">
              <a:buFont typeface="Arial"/>
              <a:buChar char="•"/>
            </a:pPr>
            <a:r>
              <a:rPr lang="en-US" sz="4200" dirty="0"/>
              <a:t>This is only a template. All content may be modified</a:t>
            </a:r>
          </a:p>
          <a:p>
            <a:pPr marL="1371600" indent="-1371600">
              <a:buFont typeface="Arial"/>
              <a:buChar char="•"/>
            </a:pPr>
            <a:r>
              <a:rPr lang="en-US" sz="4200" dirty="0"/>
              <a:t>If you are creating your poster on a PC, please make sure to save your formulas as an image and embed it into your presentation or they will change on our Macs.</a:t>
            </a:r>
          </a:p>
          <a:p>
            <a:pPr marL="1371600" indent="-1371600">
              <a:buFont typeface="Arial"/>
              <a:buChar char="•"/>
            </a:pPr>
            <a:r>
              <a:rPr lang="en-US" sz="4200" dirty="0"/>
              <a:t>To modify the color scheme of this template, go to the “Themes” toolbar and go to either “Colors” or “Background”, you may also select the fonts used throughout your entire poster by going to “Fonts”</a:t>
            </a:r>
          </a:p>
          <a:p>
            <a:pPr marL="1371600" indent="-1371600">
              <a:buFont typeface="Arial"/>
              <a:buChar char="•"/>
            </a:pPr>
            <a:r>
              <a:rPr lang="en-US" sz="4200" dirty="0"/>
              <a:t>You can also edit the “Master” slide by going to “edit” master</a:t>
            </a:r>
          </a:p>
          <a:p>
            <a:pPr marL="1371600" indent="-1371600">
              <a:buFont typeface="Arial"/>
              <a:buChar char="•"/>
            </a:pPr>
            <a:r>
              <a:rPr lang="en-US" sz="4200" dirty="0"/>
              <a:t>If you want to add a new slide go to the “New Slide” dropdown within the home toolbar and select one of the 5 templates which we have set up</a:t>
            </a:r>
          </a:p>
          <a:p>
            <a:endParaRPr lang="en-US" sz="16200" dirty="0"/>
          </a:p>
        </p:txBody>
      </p:sp>
      <p:sp>
        <p:nvSpPr>
          <p:cNvPr id="15" name="Rectangle 14"/>
          <p:cNvSpPr/>
          <p:nvPr/>
        </p:nvSpPr>
        <p:spPr>
          <a:xfrm>
            <a:off x="10269848" y="4782162"/>
            <a:ext cx="5112938" cy="1754326"/>
          </a:xfrm>
          <a:prstGeom prst="rect">
            <a:avLst/>
          </a:prstGeom>
          <a:noFill/>
        </p:spPr>
        <p:txBody>
          <a:bodyPr wrap="none" lIns="274320" tIns="137160" rIns="274320" bIns="137160">
            <a:spAutoFit/>
          </a:bodyPr>
          <a:lstStyle/>
          <a:p>
            <a:pPr algn="ctr"/>
            <a:r>
              <a:rPr lang="en-US" sz="9600" b="1" dirty="0">
                <a:ln w="6600">
                  <a:solidFill>
                    <a:schemeClr val="accent2"/>
                  </a:solidFill>
                  <a:prstDash val="solid"/>
                </a:ln>
                <a:solidFill>
                  <a:srgbClr val="FFFFFF"/>
                </a:solidFill>
                <a:effectLst>
                  <a:outerShdw dist="38100" dir="2700000" algn="tl" rotWithShape="0">
                    <a:schemeClr val="accent2"/>
                  </a:outerShdw>
                </a:effectLst>
              </a:rPr>
              <a:t>Abstract</a:t>
            </a:r>
            <a:endParaRPr lang="en-US" sz="96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687173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1361903" y="13395033"/>
            <a:ext cx="22023426" cy="6268524"/>
          </a:xfrm>
        </p:spPr>
        <p:txBody>
          <a:bodyPr/>
          <a:lstStyle/>
          <a:p>
            <a:endParaRPr lang="en-US" dirty="0">
              <a:solidFill>
                <a:schemeClr val="bg1"/>
              </a:solidFill>
            </a:endParaRPr>
          </a:p>
        </p:txBody>
      </p:sp>
      <p:sp>
        <p:nvSpPr>
          <p:cNvPr id="17" name="Content Placeholder 3"/>
          <p:cNvSpPr>
            <a:spLocks noGrp="1"/>
          </p:cNvSpPr>
          <p:nvPr>
            <p:ph sz="half" idx="2"/>
          </p:nvPr>
        </p:nvSpPr>
        <p:spPr>
          <a:xfrm>
            <a:off x="11361903" y="5529197"/>
            <a:ext cx="21965058" cy="6265863"/>
          </a:xfrm>
        </p:spPr>
        <p:txBody>
          <a:bodyPr/>
          <a:lstStyle/>
          <a:p>
            <a:endParaRPr lang="en-US" dirty="0">
              <a:solidFill>
                <a:schemeClr val="bg1"/>
              </a:solidFill>
            </a:endParaRPr>
          </a:p>
        </p:txBody>
      </p:sp>
      <p:sp>
        <p:nvSpPr>
          <p:cNvPr id="5" name="Rounded Rectangle 4"/>
          <p:cNvSpPr/>
          <p:nvPr/>
        </p:nvSpPr>
        <p:spPr>
          <a:xfrm>
            <a:off x="815540" y="7834229"/>
            <a:ext cx="8649729" cy="1655805"/>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7200" b="1" dirty="0">
                <a:solidFill>
                  <a:schemeClr val="tx1"/>
                </a:solidFill>
              </a:rPr>
              <a:t>INTRODUCTION</a:t>
            </a:r>
            <a:endParaRPr lang="en-US" sz="7200" b="1" dirty="0">
              <a:solidFill>
                <a:schemeClr val="tx1"/>
              </a:solidFill>
            </a:endParaRPr>
          </a:p>
        </p:txBody>
      </p:sp>
      <p:sp>
        <p:nvSpPr>
          <p:cNvPr id="12" name="TextBox 11"/>
          <p:cNvSpPr txBox="1"/>
          <p:nvPr/>
        </p:nvSpPr>
        <p:spPr>
          <a:xfrm>
            <a:off x="9465269" y="550980"/>
            <a:ext cx="25281933" cy="1754326"/>
          </a:xfrm>
          <a:prstGeom prst="rect">
            <a:avLst/>
          </a:prstGeom>
          <a:noFill/>
        </p:spPr>
        <p:txBody>
          <a:bodyPr wrap="square" rtlCol="0">
            <a:spAutoFit/>
          </a:bodyPr>
          <a:lstStyle/>
          <a:p>
            <a:pPr algn="ctr"/>
            <a:r>
              <a:rPr lang="en-US" sz="10800" dirty="0">
                <a:solidFill>
                  <a:schemeClr val="bg1"/>
                </a:solidFill>
              </a:rPr>
              <a:t>Insert Title here</a:t>
            </a:r>
            <a:endParaRPr lang="en-US" sz="10800" dirty="0">
              <a:solidFill>
                <a:schemeClr val="bg1"/>
              </a:solidFill>
            </a:endParaRPr>
          </a:p>
        </p:txBody>
      </p:sp>
      <p:sp>
        <p:nvSpPr>
          <p:cNvPr id="13" name="TextBox 12"/>
          <p:cNvSpPr txBox="1"/>
          <p:nvPr/>
        </p:nvSpPr>
        <p:spPr>
          <a:xfrm>
            <a:off x="9465269" y="2566170"/>
            <a:ext cx="25281933" cy="738664"/>
          </a:xfrm>
          <a:prstGeom prst="rect">
            <a:avLst/>
          </a:prstGeom>
          <a:noFill/>
        </p:spPr>
        <p:txBody>
          <a:bodyPr wrap="square" rtlCol="0">
            <a:spAutoFit/>
          </a:bodyPr>
          <a:lstStyle/>
          <a:p>
            <a:pPr algn="ctr"/>
            <a:r>
              <a:rPr lang="en-US" sz="4200" dirty="0">
                <a:solidFill>
                  <a:schemeClr val="bg1"/>
                </a:solidFill>
              </a:rPr>
              <a:t>Insert Author’s  &amp; affiliations here</a:t>
            </a:r>
            <a:endParaRPr lang="en-US" sz="4200" dirty="0">
              <a:solidFill>
                <a:schemeClr val="bg1"/>
              </a:solidFill>
            </a:endParaRPr>
          </a:p>
        </p:txBody>
      </p:sp>
    </p:spTree>
    <p:extLst>
      <p:ext uri="{BB962C8B-B14F-4D97-AF65-F5344CB8AC3E}">
        <p14:creationId xmlns:p14="http://schemas.microsoft.com/office/powerpoint/2010/main" val="3593408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ounded Rectangle 4"/>
          <p:cNvSpPr/>
          <p:nvPr/>
        </p:nvSpPr>
        <p:spPr>
          <a:xfrm>
            <a:off x="815540" y="10324091"/>
            <a:ext cx="8649729" cy="1655805"/>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7200" b="1" dirty="0">
                <a:solidFill>
                  <a:schemeClr val="tx1"/>
                </a:solidFill>
              </a:rPr>
              <a:t>METHODS</a:t>
            </a:r>
            <a:endParaRPr lang="en-US" sz="7200" b="1" dirty="0">
              <a:solidFill>
                <a:schemeClr val="tx1"/>
              </a:solidFill>
            </a:endParaRPr>
          </a:p>
        </p:txBody>
      </p:sp>
      <p:sp>
        <p:nvSpPr>
          <p:cNvPr id="10" name="TextBox 9"/>
          <p:cNvSpPr txBox="1"/>
          <p:nvPr/>
        </p:nvSpPr>
        <p:spPr>
          <a:xfrm>
            <a:off x="815538" y="1161534"/>
            <a:ext cx="7858896" cy="5078313"/>
          </a:xfrm>
          <a:prstGeom prst="rect">
            <a:avLst/>
          </a:prstGeom>
          <a:noFill/>
        </p:spPr>
        <p:txBody>
          <a:bodyPr wrap="square" rtlCol="0">
            <a:spAutoFit/>
          </a:bodyPr>
          <a:lstStyle/>
          <a:p>
            <a:pPr algn="ctr"/>
            <a:r>
              <a:rPr lang="en-US" sz="16200" dirty="0"/>
              <a:t>INSERT LOGO</a:t>
            </a:r>
            <a:endParaRPr lang="en-US" sz="16200" dirty="0"/>
          </a:p>
        </p:txBody>
      </p:sp>
      <p:sp>
        <p:nvSpPr>
          <p:cNvPr id="11" name="TextBox 10"/>
          <p:cNvSpPr txBox="1"/>
          <p:nvPr/>
        </p:nvSpPr>
        <p:spPr>
          <a:xfrm>
            <a:off x="9465269" y="550980"/>
            <a:ext cx="25281933" cy="1754326"/>
          </a:xfrm>
          <a:prstGeom prst="rect">
            <a:avLst/>
          </a:prstGeom>
          <a:noFill/>
        </p:spPr>
        <p:txBody>
          <a:bodyPr wrap="square" rtlCol="0">
            <a:spAutoFit/>
          </a:bodyPr>
          <a:lstStyle/>
          <a:p>
            <a:pPr algn="ctr"/>
            <a:r>
              <a:rPr lang="en-US" sz="10800" dirty="0"/>
              <a:t>Insert Title here</a:t>
            </a:r>
            <a:endParaRPr lang="en-US" sz="10800" dirty="0"/>
          </a:p>
        </p:txBody>
      </p:sp>
      <p:sp>
        <p:nvSpPr>
          <p:cNvPr id="12" name="TextBox 11"/>
          <p:cNvSpPr txBox="1"/>
          <p:nvPr/>
        </p:nvSpPr>
        <p:spPr>
          <a:xfrm>
            <a:off x="9465269" y="2566172"/>
            <a:ext cx="25281933" cy="2585323"/>
          </a:xfrm>
          <a:prstGeom prst="rect">
            <a:avLst/>
          </a:prstGeom>
          <a:noFill/>
        </p:spPr>
        <p:txBody>
          <a:bodyPr wrap="square" rtlCol="0">
            <a:spAutoFit/>
          </a:bodyPr>
          <a:lstStyle/>
          <a:p>
            <a:pPr algn="ctr"/>
            <a:r>
              <a:rPr lang="en-US" sz="16200" dirty="0"/>
              <a:t>Insert Author’s here</a:t>
            </a:r>
            <a:endParaRPr lang="en-US" sz="16200" dirty="0"/>
          </a:p>
        </p:txBody>
      </p:sp>
      <p:sp>
        <p:nvSpPr>
          <p:cNvPr id="13" name="TextBox 12"/>
          <p:cNvSpPr txBox="1"/>
          <p:nvPr/>
        </p:nvSpPr>
        <p:spPr>
          <a:xfrm>
            <a:off x="9465269" y="3674166"/>
            <a:ext cx="25281933" cy="738664"/>
          </a:xfrm>
          <a:prstGeom prst="rect">
            <a:avLst/>
          </a:prstGeom>
          <a:noFill/>
        </p:spPr>
        <p:txBody>
          <a:bodyPr wrap="square" rtlCol="0">
            <a:spAutoFit/>
          </a:bodyPr>
          <a:lstStyle/>
          <a:p>
            <a:pPr algn="ctr"/>
            <a:r>
              <a:rPr lang="en-US" sz="4200" dirty="0"/>
              <a:t>Insert affiliations here</a:t>
            </a:r>
            <a:endParaRPr lang="en-US" sz="4200" dirty="0"/>
          </a:p>
        </p:txBody>
      </p:sp>
      <p:sp>
        <p:nvSpPr>
          <p:cNvPr id="16" name="TextBox 15"/>
          <p:cNvSpPr txBox="1"/>
          <p:nvPr/>
        </p:nvSpPr>
        <p:spPr>
          <a:xfrm>
            <a:off x="11877891" y="5199185"/>
            <a:ext cx="2246128" cy="692947"/>
          </a:xfrm>
          <a:prstGeom prst="rect">
            <a:avLst/>
          </a:prstGeom>
          <a:noFill/>
        </p:spPr>
        <p:txBody>
          <a:bodyPr wrap="none" rtlCol="0">
            <a:spAutoFit/>
          </a:bodyPr>
          <a:lstStyle/>
          <a:p>
            <a:pPr defTabSz="539490"/>
            <a:r>
              <a:rPr lang="en-US" sz="3903" b="1" dirty="0">
                <a:solidFill>
                  <a:prstClr val="white"/>
                </a:solidFill>
                <a:latin typeface="Arial" charset="0"/>
                <a:ea typeface="Arial" charset="0"/>
                <a:cs typeface="Arial" charset="0"/>
              </a:rPr>
              <a:t>Samples</a:t>
            </a:r>
          </a:p>
        </p:txBody>
      </p:sp>
      <p:sp>
        <p:nvSpPr>
          <p:cNvPr id="17" name="TextBox 16"/>
          <p:cNvSpPr txBox="1"/>
          <p:nvPr/>
        </p:nvSpPr>
        <p:spPr>
          <a:xfrm>
            <a:off x="11877891" y="13190717"/>
            <a:ext cx="2794932" cy="692947"/>
          </a:xfrm>
          <a:prstGeom prst="rect">
            <a:avLst/>
          </a:prstGeom>
          <a:noFill/>
        </p:spPr>
        <p:txBody>
          <a:bodyPr wrap="none" rtlCol="0">
            <a:spAutoFit/>
          </a:bodyPr>
          <a:lstStyle/>
          <a:p>
            <a:pPr defTabSz="539490"/>
            <a:r>
              <a:rPr lang="en-US" sz="3903" b="1" dirty="0">
                <a:solidFill>
                  <a:prstClr val="white"/>
                </a:solidFill>
                <a:latin typeface="Arial" charset="0"/>
                <a:ea typeface="Arial" charset="0"/>
                <a:cs typeface="Arial" charset="0"/>
              </a:rPr>
              <a:t>Image Title</a:t>
            </a:r>
          </a:p>
        </p:txBody>
      </p:sp>
      <p:sp>
        <p:nvSpPr>
          <p:cNvPr id="18" name="TextBox 17"/>
          <p:cNvSpPr txBox="1"/>
          <p:nvPr/>
        </p:nvSpPr>
        <p:spPr>
          <a:xfrm>
            <a:off x="23116842" y="5295335"/>
            <a:ext cx="7957628" cy="692947"/>
          </a:xfrm>
          <a:prstGeom prst="rect">
            <a:avLst/>
          </a:prstGeom>
          <a:noFill/>
        </p:spPr>
        <p:txBody>
          <a:bodyPr wrap="none" rtlCol="0">
            <a:spAutoFit/>
          </a:bodyPr>
          <a:lstStyle/>
          <a:p>
            <a:pPr defTabSz="539490"/>
            <a:r>
              <a:rPr lang="en-US" sz="3903" b="1" dirty="0">
                <a:solidFill>
                  <a:prstClr val="white"/>
                </a:solidFill>
                <a:latin typeface="Arial" charset="0"/>
                <a:ea typeface="Arial" charset="0"/>
                <a:cs typeface="Arial" charset="0"/>
              </a:rPr>
              <a:t>Insert title of below explanations</a:t>
            </a:r>
          </a:p>
        </p:txBody>
      </p:sp>
      <p:sp>
        <p:nvSpPr>
          <p:cNvPr id="19" name="TextBox 18"/>
          <p:cNvSpPr txBox="1"/>
          <p:nvPr/>
        </p:nvSpPr>
        <p:spPr>
          <a:xfrm>
            <a:off x="23116889" y="15769902"/>
            <a:ext cx="7873731" cy="2494786"/>
          </a:xfrm>
          <a:prstGeom prst="rect">
            <a:avLst/>
          </a:prstGeom>
          <a:noFill/>
        </p:spPr>
        <p:txBody>
          <a:bodyPr wrap="square" rtlCol="0">
            <a:spAutoFit/>
          </a:bodyPr>
          <a:lstStyle/>
          <a:p>
            <a:pPr defTabSz="539490"/>
            <a:r>
              <a:rPr lang="en-US" sz="3903" dirty="0">
                <a:solidFill>
                  <a:prstClr val="white"/>
                </a:solidFill>
                <a:latin typeface="Arial" charset="0"/>
                <a:ea typeface="Arial" charset="0"/>
                <a:cs typeface="Arial" charset="0"/>
              </a:rPr>
              <a:t>You can have as many images and texts to explain your methods and materials.  This is just an example .</a:t>
            </a:r>
          </a:p>
        </p:txBody>
      </p:sp>
      <p:sp>
        <p:nvSpPr>
          <p:cNvPr id="20" name="TextBox 19"/>
          <p:cNvSpPr txBox="1"/>
          <p:nvPr/>
        </p:nvSpPr>
        <p:spPr>
          <a:xfrm>
            <a:off x="23034510" y="15059216"/>
            <a:ext cx="2794932" cy="692947"/>
          </a:xfrm>
          <a:prstGeom prst="rect">
            <a:avLst/>
          </a:prstGeom>
          <a:noFill/>
        </p:spPr>
        <p:txBody>
          <a:bodyPr wrap="none" rtlCol="0">
            <a:spAutoFit/>
          </a:bodyPr>
          <a:lstStyle/>
          <a:p>
            <a:pPr defTabSz="539490"/>
            <a:r>
              <a:rPr lang="en-US" sz="3903" b="1" dirty="0">
                <a:solidFill>
                  <a:prstClr val="white"/>
                </a:solidFill>
                <a:latin typeface="Arial" charset="0"/>
                <a:ea typeface="Arial" charset="0"/>
                <a:cs typeface="Arial" charset="0"/>
              </a:rPr>
              <a:t>Image Title</a:t>
            </a:r>
          </a:p>
        </p:txBody>
      </p:sp>
      <p:sp>
        <p:nvSpPr>
          <p:cNvPr id="23" name="Picture Placeholder 22"/>
          <p:cNvSpPr>
            <a:spLocks noGrp="1"/>
          </p:cNvSpPr>
          <p:nvPr>
            <p:ph type="pic" idx="15"/>
          </p:nvPr>
        </p:nvSpPr>
        <p:spPr>
          <a:xfrm>
            <a:off x="11977500" y="14414121"/>
            <a:ext cx="8820150" cy="4572000"/>
          </a:xfrm>
          <a:solidFill>
            <a:schemeClr val="bg1"/>
          </a:solidFill>
        </p:spPr>
      </p:sp>
      <p:sp>
        <p:nvSpPr>
          <p:cNvPr id="27" name="Picture Placeholder 26"/>
          <p:cNvSpPr>
            <a:spLocks noGrp="1"/>
          </p:cNvSpPr>
          <p:nvPr>
            <p:ph type="pic" idx="21"/>
          </p:nvPr>
        </p:nvSpPr>
        <p:spPr>
          <a:xfrm>
            <a:off x="11874503" y="6297579"/>
            <a:ext cx="8791575" cy="4572000"/>
          </a:xfrm>
          <a:solidFill>
            <a:schemeClr val="bg1"/>
          </a:solidFill>
        </p:spPr>
      </p:sp>
      <p:sp>
        <p:nvSpPr>
          <p:cNvPr id="28" name="Picture Placeholder 27"/>
          <p:cNvSpPr>
            <a:spLocks noGrp="1"/>
          </p:cNvSpPr>
          <p:nvPr>
            <p:ph type="pic" idx="22"/>
          </p:nvPr>
        </p:nvSpPr>
        <p:spPr>
          <a:xfrm>
            <a:off x="23397437" y="6343470"/>
            <a:ext cx="8796339" cy="4572000"/>
          </a:xfrm>
          <a:solidFill>
            <a:schemeClr val="bg1"/>
          </a:solidFill>
        </p:spPr>
      </p:sp>
      <p:sp>
        <p:nvSpPr>
          <p:cNvPr id="30" name="TextBox 29"/>
          <p:cNvSpPr txBox="1"/>
          <p:nvPr/>
        </p:nvSpPr>
        <p:spPr>
          <a:xfrm>
            <a:off x="9465269" y="550980"/>
            <a:ext cx="25281933" cy="1754326"/>
          </a:xfrm>
          <a:prstGeom prst="rect">
            <a:avLst/>
          </a:prstGeom>
          <a:noFill/>
        </p:spPr>
        <p:txBody>
          <a:bodyPr wrap="square" rtlCol="0">
            <a:spAutoFit/>
          </a:bodyPr>
          <a:lstStyle/>
          <a:p>
            <a:pPr algn="ctr"/>
            <a:r>
              <a:rPr lang="en-US" sz="10800" dirty="0">
                <a:solidFill>
                  <a:schemeClr val="bg1"/>
                </a:solidFill>
              </a:rPr>
              <a:t>Insert Title here</a:t>
            </a:r>
            <a:endParaRPr lang="en-US" sz="10800" dirty="0">
              <a:solidFill>
                <a:schemeClr val="bg1"/>
              </a:solidFill>
            </a:endParaRPr>
          </a:p>
        </p:txBody>
      </p:sp>
      <p:sp>
        <p:nvSpPr>
          <p:cNvPr id="31" name="TextBox 30"/>
          <p:cNvSpPr txBox="1"/>
          <p:nvPr/>
        </p:nvSpPr>
        <p:spPr>
          <a:xfrm>
            <a:off x="9465269" y="2566170"/>
            <a:ext cx="25281933" cy="738664"/>
          </a:xfrm>
          <a:prstGeom prst="rect">
            <a:avLst/>
          </a:prstGeom>
          <a:noFill/>
        </p:spPr>
        <p:txBody>
          <a:bodyPr wrap="square" rtlCol="0">
            <a:spAutoFit/>
          </a:bodyPr>
          <a:lstStyle/>
          <a:p>
            <a:pPr algn="ctr"/>
            <a:r>
              <a:rPr lang="en-US" sz="4200" dirty="0">
                <a:solidFill>
                  <a:schemeClr val="bg1"/>
                </a:solidFill>
              </a:rPr>
              <a:t>Insert Author’s  &amp; affiliations here</a:t>
            </a:r>
            <a:endParaRPr lang="en-US" sz="4200" dirty="0">
              <a:solidFill>
                <a:schemeClr val="bg1"/>
              </a:solidFill>
            </a:endParaRPr>
          </a:p>
        </p:txBody>
      </p:sp>
      <p:sp>
        <p:nvSpPr>
          <p:cNvPr id="34" name="Picture Placeholder 26"/>
          <p:cNvSpPr txBox="1">
            <a:spLocks/>
          </p:cNvSpPr>
          <p:nvPr/>
        </p:nvSpPr>
        <p:spPr>
          <a:xfrm>
            <a:off x="11877893" y="6319833"/>
            <a:ext cx="8791575" cy="4572000"/>
          </a:xfrm>
          <a:prstGeom prst="roundRect">
            <a:avLst>
              <a:gd name="adj" fmla="val 1858"/>
            </a:avLst>
          </a:prstGeom>
          <a:effectLst>
            <a:outerShdw blurRad="50800" dist="50800" dir="5400000" algn="tl" rotWithShape="0">
              <a:srgbClr val="000000">
                <a:alpha val="43000"/>
              </a:srgbClr>
            </a:outerShdw>
          </a:effectLst>
        </p:spPr>
      </p:sp>
    </p:spTree>
    <p:extLst>
      <p:ext uri="{BB962C8B-B14F-4D97-AF65-F5344CB8AC3E}">
        <p14:creationId xmlns:p14="http://schemas.microsoft.com/office/powerpoint/2010/main" val="136257005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11361903" y="13395033"/>
            <a:ext cx="22023426" cy="6268524"/>
          </a:xfrm>
        </p:spPr>
        <p:txBody>
          <a:bodyPr/>
          <a:lstStyle/>
          <a:p>
            <a:endParaRPr lang="en-US" dirty="0">
              <a:solidFill>
                <a:schemeClr val="bg1"/>
              </a:solidFill>
            </a:endParaRPr>
          </a:p>
        </p:txBody>
      </p:sp>
      <p:sp>
        <p:nvSpPr>
          <p:cNvPr id="17" name="Content Placeholder 3"/>
          <p:cNvSpPr>
            <a:spLocks noGrp="1"/>
          </p:cNvSpPr>
          <p:nvPr>
            <p:ph sz="half" idx="2"/>
          </p:nvPr>
        </p:nvSpPr>
        <p:spPr>
          <a:xfrm>
            <a:off x="11361903" y="5314655"/>
            <a:ext cx="21965058" cy="6265863"/>
          </a:xfrm>
        </p:spPr>
        <p:txBody>
          <a:bodyPr/>
          <a:lstStyle/>
          <a:p>
            <a:endParaRPr lang="en-US" dirty="0">
              <a:solidFill>
                <a:schemeClr val="bg1"/>
              </a:solidFill>
            </a:endParaRPr>
          </a:p>
        </p:txBody>
      </p:sp>
      <p:sp>
        <p:nvSpPr>
          <p:cNvPr id="7" name="Rounded Rectangle 6"/>
          <p:cNvSpPr/>
          <p:nvPr/>
        </p:nvSpPr>
        <p:spPr>
          <a:xfrm>
            <a:off x="815540" y="12801590"/>
            <a:ext cx="8649729" cy="1655805"/>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7200" b="1" dirty="0">
                <a:solidFill>
                  <a:schemeClr val="tx1"/>
                </a:solidFill>
              </a:rPr>
              <a:t>RESULTS</a:t>
            </a:r>
            <a:endParaRPr lang="en-US" sz="7200" b="1" dirty="0">
              <a:solidFill>
                <a:schemeClr val="tx1"/>
              </a:solidFill>
            </a:endParaRPr>
          </a:p>
        </p:txBody>
      </p:sp>
      <p:sp>
        <p:nvSpPr>
          <p:cNvPr id="12" name="TextBox 11"/>
          <p:cNvSpPr txBox="1"/>
          <p:nvPr/>
        </p:nvSpPr>
        <p:spPr>
          <a:xfrm>
            <a:off x="9465269" y="550980"/>
            <a:ext cx="25281933" cy="1754326"/>
          </a:xfrm>
          <a:prstGeom prst="rect">
            <a:avLst/>
          </a:prstGeom>
          <a:noFill/>
        </p:spPr>
        <p:txBody>
          <a:bodyPr wrap="square" rtlCol="0">
            <a:spAutoFit/>
          </a:bodyPr>
          <a:lstStyle/>
          <a:p>
            <a:pPr algn="ctr"/>
            <a:r>
              <a:rPr lang="en-US" sz="10800" dirty="0">
                <a:solidFill>
                  <a:schemeClr val="bg1"/>
                </a:solidFill>
              </a:rPr>
              <a:t>Insert Title here</a:t>
            </a:r>
            <a:endParaRPr lang="en-US" sz="10800" dirty="0">
              <a:solidFill>
                <a:schemeClr val="bg1"/>
              </a:solidFill>
            </a:endParaRPr>
          </a:p>
        </p:txBody>
      </p:sp>
      <p:sp>
        <p:nvSpPr>
          <p:cNvPr id="13" name="TextBox 12"/>
          <p:cNvSpPr txBox="1"/>
          <p:nvPr/>
        </p:nvSpPr>
        <p:spPr>
          <a:xfrm>
            <a:off x="9465269" y="2566170"/>
            <a:ext cx="25281933" cy="738664"/>
          </a:xfrm>
          <a:prstGeom prst="rect">
            <a:avLst/>
          </a:prstGeom>
          <a:noFill/>
        </p:spPr>
        <p:txBody>
          <a:bodyPr wrap="square" rtlCol="0">
            <a:spAutoFit/>
          </a:bodyPr>
          <a:lstStyle/>
          <a:p>
            <a:pPr algn="ctr"/>
            <a:r>
              <a:rPr lang="en-US" sz="4200" dirty="0">
                <a:solidFill>
                  <a:schemeClr val="bg1"/>
                </a:solidFill>
              </a:rPr>
              <a:t>Insert Author’s  &amp; affiliations here</a:t>
            </a:r>
            <a:endParaRPr lang="en-US" sz="4200" dirty="0">
              <a:solidFill>
                <a:schemeClr val="bg1"/>
              </a:solidFill>
            </a:endParaRPr>
          </a:p>
        </p:txBody>
      </p:sp>
      <p:sp>
        <p:nvSpPr>
          <p:cNvPr id="14" name="TextBox 13"/>
          <p:cNvSpPr txBox="1"/>
          <p:nvPr/>
        </p:nvSpPr>
        <p:spPr>
          <a:xfrm>
            <a:off x="1246592" y="19506480"/>
            <a:ext cx="8538351" cy="553998"/>
          </a:xfrm>
          <a:prstGeom prst="rect">
            <a:avLst/>
          </a:prstGeom>
          <a:noFill/>
        </p:spPr>
        <p:txBody>
          <a:bodyPr wrap="square" rtlCol="0">
            <a:spAutoFit/>
          </a:bodyPr>
          <a:lstStyle/>
          <a:p>
            <a:pPr algn="ctr"/>
            <a:r>
              <a:rPr lang="en-US" sz="3000" dirty="0"/>
              <a:t>Click Headings Above to View Content</a:t>
            </a:r>
            <a:endParaRPr lang="en-US" sz="3000" dirty="0"/>
          </a:p>
        </p:txBody>
      </p:sp>
    </p:spTree>
    <p:extLst>
      <p:ext uri="{BB962C8B-B14F-4D97-AF65-F5344CB8AC3E}">
        <p14:creationId xmlns:p14="http://schemas.microsoft.com/office/powerpoint/2010/main" val="175910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815540" y="15112316"/>
            <a:ext cx="8649729" cy="1655805"/>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7200" b="1" dirty="0">
                <a:solidFill>
                  <a:schemeClr val="bg1"/>
                </a:solidFill>
              </a:rPr>
              <a:t>CONCLUSION</a:t>
            </a:r>
            <a:endParaRPr lang="en-US" sz="7200" b="1" dirty="0">
              <a:solidFill>
                <a:schemeClr val="bg1"/>
              </a:solidFill>
            </a:endParaRPr>
          </a:p>
        </p:txBody>
      </p:sp>
      <p:sp>
        <p:nvSpPr>
          <p:cNvPr id="8" name="Rounded Rectangle 7"/>
          <p:cNvSpPr/>
          <p:nvPr/>
        </p:nvSpPr>
        <p:spPr>
          <a:xfrm>
            <a:off x="815546" y="17398316"/>
            <a:ext cx="8649729" cy="1655805"/>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7200" b="1" dirty="0">
                <a:solidFill>
                  <a:schemeClr val="bg1"/>
                </a:solidFill>
              </a:rPr>
              <a:t>REFERENCES</a:t>
            </a:r>
            <a:endParaRPr lang="en-US" sz="7200" b="1" dirty="0">
              <a:solidFill>
                <a:schemeClr val="bg1"/>
              </a:solidFill>
            </a:endParaRPr>
          </a:p>
        </p:txBody>
      </p:sp>
      <p:sp>
        <p:nvSpPr>
          <p:cNvPr id="11" name="TextBox 10"/>
          <p:cNvSpPr txBox="1"/>
          <p:nvPr/>
        </p:nvSpPr>
        <p:spPr>
          <a:xfrm>
            <a:off x="9465269" y="550980"/>
            <a:ext cx="25281933" cy="1754326"/>
          </a:xfrm>
          <a:prstGeom prst="rect">
            <a:avLst/>
          </a:prstGeom>
          <a:noFill/>
        </p:spPr>
        <p:txBody>
          <a:bodyPr wrap="square" rtlCol="0">
            <a:spAutoFit/>
          </a:bodyPr>
          <a:lstStyle/>
          <a:p>
            <a:pPr algn="ctr"/>
            <a:r>
              <a:rPr lang="en-US" sz="10800" dirty="0"/>
              <a:t>Insert Title here</a:t>
            </a:r>
            <a:endParaRPr lang="en-US" sz="10800" dirty="0"/>
          </a:p>
        </p:txBody>
      </p:sp>
      <p:sp>
        <p:nvSpPr>
          <p:cNvPr id="12" name="TextBox 11"/>
          <p:cNvSpPr txBox="1"/>
          <p:nvPr/>
        </p:nvSpPr>
        <p:spPr>
          <a:xfrm>
            <a:off x="9465269" y="2566170"/>
            <a:ext cx="25281933" cy="738664"/>
          </a:xfrm>
          <a:prstGeom prst="rect">
            <a:avLst/>
          </a:prstGeom>
          <a:noFill/>
        </p:spPr>
        <p:txBody>
          <a:bodyPr wrap="square" rtlCol="0">
            <a:spAutoFit/>
          </a:bodyPr>
          <a:lstStyle/>
          <a:p>
            <a:pPr algn="ctr"/>
            <a:r>
              <a:rPr lang="en-US" sz="4200" dirty="0"/>
              <a:t>Insert Author’s  &amp; affiliations here</a:t>
            </a:r>
            <a:endParaRPr lang="en-US" sz="4200" dirty="0"/>
          </a:p>
        </p:txBody>
      </p:sp>
      <p:sp>
        <p:nvSpPr>
          <p:cNvPr id="2" name="TextBox 1"/>
          <p:cNvSpPr txBox="1"/>
          <p:nvPr/>
        </p:nvSpPr>
        <p:spPr>
          <a:xfrm>
            <a:off x="10674635" y="15711054"/>
            <a:ext cx="22457523" cy="5355312"/>
          </a:xfrm>
          <a:prstGeom prst="rect">
            <a:avLst/>
          </a:prstGeom>
          <a:noFill/>
        </p:spPr>
        <p:txBody>
          <a:bodyPr wrap="square" rtlCol="0">
            <a:spAutoFit/>
          </a:bodyPr>
          <a:lstStyle/>
          <a:p>
            <a:pPr defTabSz="1657926"/>
            <a:r>
              <a:rPr lang="en-US" sz="3600" dirty="0">
                <a:solidFill>
                  <a:prstClr val="white"/>
                </a:solidFill>
                <a:latin typeface="Arial" charset="0"/>
                <a:ea typeface="Arial" charset="0"/>
                <a:cs typeface="Arial" charset="0"/>
              </a:rPr>
              <a:t>References </a:t>
            </a:r>
          </a:p>
          <a:p>
            <a:pPr marL="1713300" indent="-1713300" defTabSz="1657926">
              <a:buFont typeface="Arial" charset="0"/>
              <a:buChar char="•"/>
            </a:pPr>
            <a:r>
              <a:rPr lang="en-US" sz="3600" dirty="0">
                <a:solidFill>
                  <a:prstClr val="white"/>
                </a:solidFill>
                <a:latin typeface="Arial" charset="0"/>
                <a:ea typeface="Arial" charset="0"/>
                <a:cs typeface="Arial" charset="0"/>
              </a:rPr>
              <a:t>You can list all of your references here </a:t>
            </a:r>
          </a:p>
          <a:p>
            <a:pPr defTabSz="1657926"/>
            <a:endParaRPr lang="en-US" sz="3600" dirty="0">
              <a:solidFill>
                <a:prstClr val="white"/>
              </a:solidFill>
              <a:latin typeface="Arial" charset="0"/>
              <a:ea typeface="Arial" charset="0"/>
              <a:cs typeface="Arial" charset="0"/>
            </a:endParaRPr>
          </a:p>
          <a:p>
            <a:pPr defTabSz="1657926"/>
            <a:r>
              <a:rPr lang="en-US" sz="3600" dirty="0">
                <a:solidFill>
                  <a:prstClr val="white"/>
                </a:solidFill>
                <a:latin typeface="Arial" charset="0"/>
                <a:ea typeface="Arial" charset="0"/>
                <a:cs typeface="Arial" charset="0"/>
              </a:rPr>
              <a:t>Acknowledges</a:t>
            </a:r>
          </a:p>
          <a:p>
            <a:pPr marL="1370640" indent="-1370640" defTabSz="1657926">
              <a:buFont typeface="Arial" charset="0"/>
              <a:buChar char="•"/>
            </a:pPr>
            <a:r>
              <a:rPr lang="en-US" sz="3600" dirty="0">
                <a:solidFill>
                  <a:prstClr val="white"/>
                </a:solidFill>
                <a:latin typeface="Arial" charset="0"/>
                <a:ea typeface="Arial" charset="0"/>
                <a:cs typeface="Arial" charset="0"/>
              </a:rPr>
              <a:t>If you have any acknowledgements </a:t>
            </a:r>
          </a:p>
          <a:p>
            <a:endParaRPr lang="en-US" sz="16200" dirty="0"/>
          </a:p>
        </p:txBody>
      </p:sp>
      <p:sp>
        <p:nvSpPr>
          <p:cNvPr id="3" name="TextBox 2"/>
          <p:cNvSpPr txBox="1"/>
          <p:nvPr/>
        </p:nvSpPr>
        <p:spPr>
          <a:xfrm>
            <a:off x="11067797" y="5617440"/>
            <a:ext cx="22076871" cy="4708981"/>
          </a:xfrm>
          <a:prstGeom prst="rect">
            <a:avLst/>
          </a:prstGeom>
          <a:noFill/>
        </p:spPr>
        <p:txBody>
          <a:bodyPr wrap="square" rtlCol="0">
            <a:spAutoFit/>
          </a:bodyPr>
          <a:lstStyle/>
          <a:p>
            <a:pPr marL="3426600" indent="-3426600" defTabSz="1657926">
              <a:buFont typeface="Arial" charset="0"/>
              <a:buChar char="•"/>
            </a:pPr>
            <a:r>
              <a:rPr lang="en-US" sz="6000" dirty="0">
                <a:solidFill>
                  <a:prstClr val="white"/>
                </a:solidFill>
                <a:latin typeface="Arial" charset="0"/>
                <a:ea typeface="Arial" charset="0"/>
                <a:cs typeface="Arial" charset="0"/>
              </a:rPr>
              <a:t>What is your conclusion?</a:t>
            </a:r>
          </a:p>
          <a:p>
            <a:pPr marL="3426600" indent="-3426600" defTabSz="1657926">
              <a:buFont typeface="Arial" charset="0"/>
              <a:buChar char="•"/>
            </a:pPr>
            <a:r>
              <a:rPr lang="en-US" sz="6000" dirty="0">
                <a:solidFill>
                  <a:prstClr val="white"/>
                </a:solidFill>
                <a:latin typeface="Arial" charset="0"/>
                <a:ea typeface="Arial" charset="0"/>
                <a:cs typeface="Arial" charset="0"/>
              </a:rPr>
              <a:t>You can have bullet points or paragraph form</a:t>
            </a:r>
          </a:p>
          <a:p>
            <a:pPr marL="3426600" indent="-3426600" defTabSz="1657926">
              <a:buFont typeface="Arial" charset="0"/>
              <a:buChar char="•"/>
            </a:pPr>
            <a:r>
              <a:rPr lang="en-US" sz="6000" dirty="0">
                <a:solidFill>
                  <a:prstClr val="white"/>
                </a:solidFill>
                <a:latin typeface="Arial" charset="0"/>
                <a:ea typeface="Arial" charset="0"/>
                <a:cs typeface="Arial" charset="0"/>
              </a:rPr>
              <a:t>Once again, if you need to include an image you can do so below.</a:t>
            </a:r>
          </a:p>
          <a:p>
            <a:endParaRPr lang="en-US" sz="6000" dirty="0"/>
          </a:p>
        </p:txBody>
      </p:sp>
    </p:spTree>
    <p:extLst>
      <p:ext uri="{BB962C8B-B14F-4D97-AF65-F5344CB8AC3E}">
        <p14:creationId xmlns:p14="http://schemas.microsoft.com/office/powerpoint/2010/main" val="443471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majorFont>
      <a:minorFont>
        <a:latin typeface="Corbel" panose="020B0503020204020204"/>
        <a:ea typeface=""/>
        <a:cs typeface=""/>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Headlines</Template>
  <TotalTime>225</TotalTime>
  <Words>338</Words>
  <Application>Microsoft Office PowerPoint</Application>
  <PresentationFormat>Custom</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Schoolbook</vt:lpstr>
      <vt:lpstr>Corbel</vt:lpstr>
      <vt:lpstr>Headlines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Tidd</dc:creator>
  <cp:lastModifiedBy>Lisa Tidd</cp:lastModifiedBy>
  <cp:revision>13</cp:revision>
  <dcterms:created xsi:type="dcterms:W3CDTF">2017-10-18T14:07:25Z</dcterms:created>
  <dcterms:modified xsi:type="dcterms:W3CDTF">2019-04-22T19:43:11Z</dcterms:modified>
</cp:coreProperties>
</file>